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7" r:id="rId6"/>
    <p:sldId id="259" r:id="rId7"/>
    <p:sldId id="260" r:id="rId8"/>
    <p:sldId id="261" r:id="rId9"/>
    <p:sldId id="262" r:id="rId10"/>
    <p:sldId id="264" r:id="rId11"/>
    <p:sldId id="265" r:id="rId12"/>
    <p:sldId id="266" r:id="rId13"/>
    <p:sldId id="267" r:id="rId14"/>
    <p:sldId id="270" r:id="rId15"/>
    <p:sldId id="271" r:id="rId16"/>
    <p:sldId id="268" r:id="rId17"/>
    <p:sldId id="269" r:id="rId18"/>
    <p:sldId id="273" r:id="rId19"/>
    <p:sldId id="274" r:id="rId20"/>
    <p:sldId id="276" r:id="rId21"/>
    <p:sldId id="277" r:id="rId22"/>
    <p:sldId id="278" r:id="rId23"/>
    <p:sldId id="280" r:id="rId24"/>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47"/>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17630C8D-CE07-404C-944A-FF49CEC22CAA}" type="datetimeFigureOut">
              <a:rPr lang="pl-PL" smtClean="0"/>
              <a:t>2020-05-13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232329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7630C8D-CE07-404C-944A-FF49CEC22CAA}" type="datetimeFigureOut">
              <a:rPr lang="pl-PL" smtClean="0"/>
              <a:t>2020-05-13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2980073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60"/>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60"/>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7630C8D-CE07-404C-944A-FF49CEC22CAA}" type="datetimeFigureOut">
              <a:rPr lang="pl-PL" smtClean="0"/>
              <a:t>2020-05-13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368694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3F51E14-EEC3-4D0D-8F38-059A75E65A0E}"/>
              </a:ext>
            </a:extLst>
          </p:cNvPr>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0074F9BC-6A7E-424F-9CE1-E3F94242A0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B01DC021-FEA4-4E25-9BD1-22BFDEB011FF}"/>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85E98364-BE4E-4274-8553-3A4F8F49DCC6}"/>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B09DD7F5-8DD6-46C5-BB28-78CEB3A5D79B}"/>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23689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A015F2C-C698-4BD0-8B60-A871A237987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8E7BE4B9-69D7-44D3-9271-1D4E96FA5CA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E0CA191C-3316-4B61-9433-58330C65296A}"/>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CECF1707-FAFE-4373-9EE7-714F276680C2}"/>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23B8C08E-7715-4AD0-B4E9-7FAB264B30EB}"/>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52504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1E29E0B-FD35-443C-98CA-35E61ABA8D95}"/>
              </a:ext>
            </a:extLst>
          </p:cNvPr>
          <p:cNvSpPr>
            <a:spLocks noGrp="1"/>
          </p:cNvSpPr>
          <p:nvPr>
            <p:ph type="title"/>
          </p:nvPr>
        </p:nvSpPr>
        <p:spPr>
          <a:xfrm>
            <a:off x="623888" y="1709759"/>
            <a:ext cx="78867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62AF1F23-3439-4FC5-BDAD-B7C00A5B9952}"/>
              </a:ext>
            </a:extLst>
          </p:cNvPr>
          <p:cNvSpPr>
            <a:spLocks noGrp="1"/>
          </p:cNvSpPr>
          <p:nvPr>
            <p:ph type="body" idx="1"/>
          </p:nvPr>
        </p:nvSpPr>
        <p:spPr>
          <a:xfrm>
            <a:off x="623888" y="458948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83DCDB91-6598-496B-B3D8-8B098E35E0EA}"/>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B4A42B22-DFF5-4CCE-91F9-9464796269D2}"/>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5FF3702F-264E-490A-A414-8485738EA7D3}"/>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17907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CB35D3D-E845-4120-A683-469A0805B96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6082C136-2F9D-4A90-9E6E-B1D6E64BB9BC}"/>
              </a:ext>
            </a:extLst>
          </p:cNvPr>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F0D5F9D8-0F6B-4194-A80D-111844E34A86}"/>
              </a:ext>
            </a:extLst>
          </p:cNvPr>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8AAA02CA-D023-4D60-AE13-147518006D94}"/>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4C73E775-E611-4F20-B03D-00206B59209F}"/>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288D8354-8D6A-45F1-8432-399F4C77300F}"/>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39486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C6C6D96-E7E3-4699-A42A-214CE823649D}"/>
              </a:ext>
            </a:extLst>
          </p:cNvPr>
          <p:cNvSpPr>
            <a:spLocks noGrp="1"/>
          </p:cNvSpPr>
          <p:nvPr>
            <p:ph type="title"/>
          </p:nvPr>
        </p:nvSpPr>
        <p:spPr>
          <a:xfrm>
            <a:off x="629841" y="365129"/>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737F3901-1D9D-4C37-B475-7E9A4BD1105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4E2F2DB6-F7DB-42A5-98FB-AB41F9D4E68E}"/>
              </a:ext>
            </a:extLst>
          </p:cNvPr>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001D2830-1FEA-45F3-8B05-810500EEEE9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9A3148C5-1CEE-4511-BC15-E0E2BCC94740}"/>
              </a:ext>
            </a:extLst>
          </p:cNvPr>
          <p:cNvSpPr>
            <a:spLocks noGrp="1"/>
          </p:cNvSpPr>
          <p:nvPr>
            <p:ph sz="quarter" idx="4"/>
          </p:nvPr>
        </p:nvSpPr>
        <p:spPr>
          <a:xfrm>
            <a:off x="4629152"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E38240E2-447D-4408-AFEA-84C3E4F14571}"/>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8" name="Symbol zastępczy stopki 7">
            <a:extLst>
              <a:ext uri="{FF2B5EF4-FFF2-40B4-BE49-F238E27FC236}">
                <a16:creationId xmlns:a16="http://schemas.microsoft.com/office/drawing/2014/main" xmlns="" id="{BFE7604C-C8B3-4E33-842A-2525CBF0CCB8}"/>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a16="http://schemas.microsoft.com/office/drawing/2014/main" xmlns="" id="{DD6DEEDD-3181-438F-8CB5-AC6CA26837A6}"/>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92978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CADF84-833A-4470-9B17-434F0F2C7A54}"/>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6F5300C3-64DD-491E-88B3-27A2CB143DF4}"/>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4" name="Symbol zastępczy stopki 3">
            <a:extLst>
              <a:ext uri="{FF2B5EF4-FFF2-40B4-BE49-F238E27FC236}">
                <a16:creationId xmlns:a16="http://schemas.microsoft.com/office/drawing/2014/main" xmlns="" id="{93F47643-548F-44A7-991B-F50D7229C2F9}"/>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a16="http://schemas.microsoft.com/office/drawing/2014/main" xmlns="" id="{1D9A0F58-F00A-4FED-B39F-E20790EF93F1}"/>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89847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C97FAA5D-05B0-4CD1-AF63-D9F8CF0ED5E8}"/>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3" name="Symbol zastępczy stopki 2">
            <a:extLst>
              <a:ext uri="{FF2B5EF4-FFF2-40B4-BE49-F238E27FC236}">
                <a16:creationId xmlns:a16="http://schemas.microsoft.com/office/drawing/2014/main" xmlns="" id="{2FA3DDDA-5510-47DD-B2B3-37C276F86F8C}"/>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a16="http://schemas.microsoft.com/office/drawing/2014/main" xmlns="" id="{EC0A0158-F06C-4DAE-A71D-6487A989EF4D}"/>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0371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1AFAECA-016C-49EA-BED3-F7D4D2D157F8}"/>
              </a:ext>
            </a:extLst>
          </p:cNvPr>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E6CE7510-BE50-449C-A7FA-8FD16AE5FE25}"/>
              </a:ext>
            </a:extLst>
          </p:cNvPr>
          <p:cNvSpPr>
            <a:spLocks noGrp="1"/>
          </p:cNvSpPr>
          <p:nvPr>
            <p:ph idx="1"/>
          </p:nvPr>
        </p:nvSpPr>
        <p:spPr>
          <a:xfrm>
            <a:off x="3887391" y="98744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75836E1C-32AA-47F0-8BB5-F3810243D93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90DF432D-466E-4FBA-96DC-EB371B956E38}"/>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96F28544-B8F3-47DC-B050-F1D026400152}"/>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C302C1FC-D209-42CA-86A4-C19B7E21634A}"/>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61543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7630C8D-CE07-404C-944A-FF49CEC22CAA}" type="datetimeFigureOut">
              <a:rPr lang="pl-PL" smtClean="0"/>
              <a:t>2020-05-13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120558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3351076-7E4B-4250-A613-D93BC6E60994}"/>
              </a:ext>
            </a:extLst>
          </p:cNvPr>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62AAA48B-42F0-4BC8-8D62-26580B330AB5}"/>
              </a:ext>
            </a:extLst>
          </p:cNvPr>
          <p:cNvSpPr>
            <a:spLocks noGrp="1"/>
          </p:cNvSpPr>
          <p:nvPr>
            <p:ph type="pic" idx="1"/>
          </p:nvPr>
        </p:nvSpPr>
        <p:spPr>
          <a:xfrm>
            <a:off x="3887391" y="98744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9C9B374A-E189-4703-AC4B-6C987A9FB22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B036CE8E-8927-4C31-9DAA-54DDA6F98370}"/>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B195A998-F25D-4B20-BA21-7B38BD72F7CA}"/>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2C9BF216-1671-4BF5-A148-61BDF8C72AEA}"/>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76910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983323E-9F9E-4E53-A2E8-B1F2FB7B814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34743F68-5B2B-4491-A0B6-3527D5E77A2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CF408197-C9E9-4853-A003-C98B436F1E73}"/>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BE39E885-48E2-408F-AF43-324A95A428CC}"/>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4EE04B25-8705-4D8E-9046-99B641037FE6}"/>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07469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7473AB87-5B75-42C7-B251-35D37E191559}"/>
              </a:ext>
            </a:extLst>
          </p:cNvPr>
          <p:cNvSpPr>
            <a:spLocks noGrp="1"/>
          </p:cNvSpPr>
          <p:nvPr>
            <p:ph type="title" orient="vert"/>
          </p:nvPr>
        </p:nvSpPr>
        <p:spPr>
          <a:xfrm>
            <a:off x="6543676" y="365125"/>
            <a:ext cx="1971675"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DB51C506-0861-445E-9A41-D359F8F299CB}"/>
              </a:ext>
            </a:extLst>
          </p:cNvPr>
          <p:cNvSpPr>
            <a:spLocks noGrp="1"/>
          </p:cNvSpPr>
          <p:nvPr>
            <p:ph type="body" orient="vert" idx="1"/>
          </p:nvPr>
        </p:nvSpPr>
        <p:spPr>
          <a:xfrm>
            <a:off x="628652"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4D90EB38-1416-4F1C-BBFB-EA04FECCA18F}"/>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D1ED2A9E-1CEE-4ACE-9164-CCE1AE2207E3}"/>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C92A800C-8C2D-4095-87B8-0D9EFD498DE0}"/>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71046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3F51E14-EEC3-4D0D-8F38-059A75E65A0E}"/>
              </a:ext>
            </a:extLst>
          </p:cNvPr>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0074F9BC-6A7E-424F-9CE1-E3F94242A0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B01DC021-FEA4-4E25-9BD1-22BFDEB011FF}"/>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85E98364-BE4E-4274-8553-3A4F8F49DCC6}"/>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B09DD7F5-8DD6-46C5-BB28-78CEB3A5D79B}"/>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21133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A015F2C-C698-4BD0-8B60-A871A237987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8E7BE4B9-69D7-44D3-9271-1D4E96FA5CA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E0CA191C-3316-4B61-9433-58330C65296A}"/>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CECF1707-FAFE-4373-9EE7-714F276680C2}"/>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23B8C08E-7715-4AD0-B4E9-7FAB264B30EB}"/>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58284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1E29E0B-FD35-443C-98CA-35E61ABA8D95}"/>
              </a:ext>
            </a:extLst>
          </p:cNvPr>
          <p:cNvSpPr>
            <a:spLocks noGrp="1"/>
          </p:cNvSpPr>
          <p:nvPr>
            <p:ph type="title"/>
          </p:nvPr>
        </p:nvSpPr>
        <p:spPr>
          <a:xfrm>
            <a:off x="623888" y="1709755"/>
            <a:ext cx="78867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62AF1F23-3439-4FC5-BDAD-B7C00A5B9952}"/>
              </a:ext>
            </a:extLst>
          </p:cNvPr>
          <p:cNvSpPr>
            <a:spLocks noGrp="1"/>
          </p:cNvSpPr>
          <p:nvPr>
            <p:ph type="body" idx="1"/>
          </p:nvPr>
        </p:nvSpPr>
        <p:spPr>
          <a:xfrm>
            <a:off x="623888" y="458948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83DCDB91-6598-496B-B3D8-8B098E35E0EA}"/>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B4A42B22-DFF5-4CCE-91F9-9464796269D2}"/>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5FF3702F-264E-490A-A414-8485738EA7D3}"/>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054826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CB35D3D-E845-4120-A683-469A0805B96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6082C136-2F9D-4A90-9E6E-B1D6E64BB9BC}"/>
              </a:ext>
            </a:extLst>
          </p:cNvPr>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F0D5F9D8-0F6B-4194-A80D-111844E34A86}"/>
              </a:ext>
            </a:extLst>
          </p:cNvPr>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8AAA02CA-D023-4D60-AE13-147518006D94}"/>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4C73E775-E611-4F20-B03D-00206B59209F}"/>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288D8354-8D6A-45F1-8432-399F4C77300F}"/>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796400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C6C6D96-E7E3-4699-A42A-214CE823649D}"/>
              </a:ext>
            </a:extLst>
          </p:cNvPr>
          <p:cNvSpPr>
            <a:spLocks noGrp="1"/>
          </p:cNvSpPr>
          <p:nvPr>
            <p:ph type="title"/>
          </p:nvPr>
        </p:nvSpPr>
        <p:spPr>
          <a:xfrm>
            <a:off x="629841" y="365129"/>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737F3901-1D9D-4C37-B475-7E9A4BD1105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4E2F2DB6-F7DB-42A5-98FB-AB41F9D4E68E}"/>
              </a:ext>
            </a:extLst>
          </p:cNvPr>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001D2830-1FEA-45F3-8B05-810500EEEE9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9A3148C5-1CEE-4511-BC15-E0E2BCC94740}"/>
              </a:ext>
            </a:extLst>
          </p:cNvPr>
          <p:cNvSpPr>
            <a:spLocks noGrp="1"/>
          </p:cNvSpPr>
          <p:nvPr>
            <p:ph sz="quarter" idx="4"/>
          </p:nvPr>
        </p:nvSpPr>
        <p:spPr>
          <a:xfrm>
            <a:off x="4629152"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E38240E2-447D-4408-AFEA-84C3E4F14571}"/>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8" name="Symbol zastępczy stopki 7">
            <a:extLst>
              <a:ext uri="{FF2B5EF4-FFF2-40B4-BE49-F238E27FC236}">
                <a16:creationId xmlns:a16="http://schemas.microsoft.com/office/drawing/2014/main" xmlns="" id="{BFE7604C-C8B3-4E33-842A-2525CBF0CCB8}"/>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a16="http://schemas.microsoft.com/office/drawing/2014/main" xmlns="" id="{DD6DEEDD-3181-438F-8CB5-AC6CA26837A6}"/>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6452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CADF84-833A-4470-9B17-434F0F2C7A54}"/>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6F5300C3-64DD-491E-88B3-27A2CB143DF4}"/>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4" name="Symbol zastępczy stopki 3">
            <a:extLst>
              <a:ext uri="{FF2B5EF4-FFF2-40B4-BE49-F238E27FC236}">
                <a16:creationId xmlns:a16="http://schemas.microsoft.com/office/drawing/2014/main" xmlns="" id="{93F47643-548F-44A7-991B-F50D7229C2F9}"/>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a16="http://schemas.microsoft.com/office/drawing/2014/main" xmlns="" id="{1D9A0F58-F00A-4FED-B39F-E20790EF93F1}"/>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18036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C97FAA5D-05B0-4CD1-AF63-D9F8CF0ED5E8}"/>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3" name="Symbol zastępczy stopki 2">
            <a:extLst>
              <a:ext uri="{FF2B5EF4-FFF2-40B4-BE49-F238E27FC236}">
                <a16:creationId xmlns:a16="http://schemas.microsoft.com/office/drawing/2014/main" xmlns="" id="{2FA3DDDA-5510-47DD-B2B3-37C276F86F8C}"/>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a16="http://schemas.microsoft.com/office/drawing/2014/main" xmlns="" id="{EC0A0158-F06C-4DAE-A71D-6487A989EF4D}"/>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317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22"/>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17630C8D-CE07-404C-944A-FF49CEC22CAA}" type="datetimeFigureOut">
              <a:rPr lang="pl-PL" smtClean="0"/>
              <a:t>2020-05-13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602663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1AFAECA-016C-49EA-BED3-F7D4D2D157F8}"/>
              </a:ext>
            </a:extLst>
          </p:cNvPr>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E6CE7510-BE50-449C-A7FA-8FD16AE5FE25}"/>
              </a:ext>
            </a:extLst>
          </p:cNvPr>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75836E1C-32AA-47F0-8BB5-F3810243D93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90DF432D-466E-4FBA-96DC-EB371B956E38}"/>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96F28544-B8F3-47DC-B050-F1D026400152}"/>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C302C1FC-D209-42CA-86A4-C19B7E21634A}"/>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53178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3351076-7E4B-4250-A613-D93BC6E60994}"/>
              </a:ext>
            </a:extLst>
          </p:cNvPr>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62AAA48B-42F0-4BC8-8D62-26580B330AB5}"/>
              </a:ext>
            </a:extLst>
          </p:cNvPr>
          <p:cNvSpPr>
            <a:spLocks noGrp="1"/>
          </p:cNvSpPr>
          <p:nvPr>
            <p:ph type="pic" idx="1"/>
          </p:nvPr>
        </p:nvSpPr>
        <p:spPr>
          <a:xfrm>
            <a:off x="3887391" y="9874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9C9B374A-E189-4703-AC4B-6C987A9FB22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B036CE8E-8927-4C31-9DAA-54DDA6F98370}"/>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B195A998-F25D-4B20-BA21-7B38BD72F7CA}"/>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2C9BF216-1671-4BF5-A148-61BDF8C72AEA}"/>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36965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983323E-9F9E-4E53-A2E8-B1F2FB7B814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34743F68-5B2B-4491-A0B6-3527D5E77A2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CF408197-C9E9-4853-A003-C98B436F1E73}"/>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BE39E885-48E2-408F-AF43-324A95A428CC}"/>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4EE04B25-8705-4D8E-9046-99B641037FE6}"/>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2507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7473AB87-5B75-42C7-B251-35D37E191559}"/>
              </a:ext>
            </a:extLst>
          </p:cNvPr>
          <p:cNvSpPr>
            <a:spLocks noGrp="1"/>
          </p:cNvSpPr>
          <p:nvPr>
            <p:ph type="title" orient="vert"/>
          </p:nvPr>
        </p:nvSpPr>
        <p:spPr>
          <a:xfrm>
            <a:off x="6543676" y="365125"/>
            <a:ext cx="1971675"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DB51C506-0861-445E-9A41-D359F8F299CB}"/>
              </a:ext>
            </a:extLst>
          </p:cNvPr>
          <p:cNvSpPr>
            <a:spLocks noGrp="1"/>
          </p:cNvSpPr>
          <p:nvPr>
            <p:ph type="body" orient="vert" idx="1"/>
          </p:nvPr>
        </p:nvSpPr>
        <p:spPr>
          <a:xfrm>
            <a:off x="628652"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4D90EB38-1416-4F1C-BBFB-EA04FECCA18F}"/>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D1ED2A9E-1CEE-4ACE-9164-CCE1AE2207E3}"/>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C92A800C-8C2D-4095-87B8-0D9EFD498DE0}"/>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471634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3F51E14-EEC3-4D0D-8F38-059A75E65A0E}"/>
              </a:ext>
            </a:extLst>
          </p:cNvPr>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0074F9BC-6A7E-424F-9CE1-E3F94242A0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B01DC021-FEA4-4E25-9BD1-22BFDEB011FF}"/>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85E98364-BE4E-4274-8553-3A4F8F49DCC6}"/>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B09DD7F5-8DD6-46C5-BB28-78CEB3A5D79B}"/>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400607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A015F2C-C698-4BD0-8B60-A871A237987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8E7BE4B9-69D7-44D3-9271-1D4E96FA5CA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E0CA191C-3316-4B61-9433-58330C65296A}"/>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CECF1707-FAFE-4373-9EE7-714F276680C2}"/>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23B8C08E-7715-4AD0-B4E9-7FAB264B30EB}"/>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754974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1E29E0B-FD35-443C-98CA-35E61ABA8D95}"/>
              </a:ext>
            </a:extLst>
          </p:cNvPr>
          <p:cNvSpPr>
            <a:spLocks noGrp="1"/>
          </p:cNvSpPr>
          <p:nvPr>
            <p:ph type="title"/>
          </p:nvPr>
        </p:nvSpPr>
        <p:spPr>
          <a:xfrm>
            <a:off x="623888" y="1709749"/>
            <a:ext cx="78867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62AF1F23-3439-4FC5-BDAD-B7C00A5B9952}"/>
              </a:ext>
            </a:extLst>
          </p:cNvPr>
          <p:cNvSpPr>
            <a:spLocks noGrp="1"/>
          </p:cNvSpPr>
          <p:nvPr>
            <p:ph type="body" idx="1"/>
          </p:nvPr>
        </p:nvSpPr>
        <p:spPr>
          <a:xfrm>
            <a:off x="623888" y="458947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83DCDB91-6598-496B-B3D8-8B098E35E0EA}"/>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B4A42B22-DFF5-4CCE-91F9-9464796269D2}"/>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5FF3702F-264E-490A-A414-8485738EA7D3}"/>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914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CB35D3D-E845-4120-A683-469A0805B96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6082C136-2F9D-4A90-9E6E-B1D6E64BB9BC}"/>
              </a:ext>
            </a:extLst>
          </p:cNvPr>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F0D5F9D8-0F6B-4194-A80D-111844E34A86}"/>
              </a:ext>
            </a:extLst>
          </p:cNvPr>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8AAA02CA-D023-4D60-AE13-147518006D94}"/>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4C73E775-E611-4F20-B03D-00206B59209F}"/>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288D8354-8D6A-45F1-8432-399F4C77300F}"/>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0519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C6C6D96-E7E3-4699-A42A-214CE823649D}"/>
              </a:ext>
            </a:extLst>
          </p:cNvPr>
          <p:cNvSpPr>
            <a:spLocks noGrp="1"/>
          </p:cNvSpPr>
          <p:nvPr>
            <p:ph type="title"/>
          </p:nvPr>
        </p:nvSpPr>
        <p:spPr>
          <a:xfrm>
            <a:off x="629841" y="365129"/>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737F3901-1D9D-4C37-B475-7E9A4BD1105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4E2F2DB6-F7DB-42A5-98FB-AB41F9D4E68E}"/>
              </a:ext>
            </a:extLst>
          </p:cNvPr>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001D2830-1FEA-45F3-8B05-810500EEEE9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9A3148C5-1CEE-4511-BC15-E0E2BCC94740}"/>
              </a:ext>
            </a:extLst>
          </p:cNvPr>
          <p:cNvSpPr>
            <a:spLocks noGrp="1"/>
          </p:cNvSpPr>
          <p:nvPr>
            <p:ph sz="quarter" idx="4"/>
          </p:nvPr>
        </p:nvSpPr>
        <p:spPr>
          <a:xfrm>
            <a:off x="4629152"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E38240E2-447D-4408-AFEA-84C3E4F14571}"/>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8" name="Symbol zastępczy stopki 7">
            <a:extLst>
              <a:ext uri="{FF2B5EF4-FFF2-40B4-BE49-F238E27FC236}">
                <a16:creationId xmlns:a16="http://schemas.microsoft.com/office/drawing/2014/main" xmlns="" id="{BFE7604C-C8B3-4E33-842A-2525CBF0CCB8}"/>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a16="http://schemas.microsoft.com/office/drawing/2014/main" xmlns="" id="{DD6DEEDD-3181-438F-8CB5-AC6CA26837A6}"/>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7401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CADF84-833A-4470-9B17-434F0F2C7A54}"/>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6F5300C3-64DD-491E-88B3-27A2CB143DF4}"/>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4" name="Symbol zastępczy stopki 3">
            <a:extLst>
              <a:ext uri="{FF2B5EF4-FFF2-40B4-BE49-F238E27FC236}">
                <a16:creationId xmlns:a16="http://schemas.microsoft.com/office/drawing/2014/main" xmlns="" id="{93F47643-548F-44A7-991B-F50D7229C2F9}"/>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a16="http://schemas.microsoft.com/office/drawing/2014/main" xmlns="" id="{1D9A0F58-F00A-4FED-B39F-E20790EF93F1}"/>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97393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17630C8D-CE07-404C-944A-FF49CEC22CAA}" type="datetimeFigureOut">
              <a:rPr lang="pl-PL" smtClean="0"/>
              <a:t>2020-05-13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3941750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C97FAA5D-05B0-4CD1-AF63-D9F8CF0ED5E8}"/>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3" name="Symbol zastępczy stopki 2">
            <a:extLst>
              <a:ext uri="{FF2B5EF4-FFF2-40B4-BE49-F238E27FC236}">
                <a16:creationId xmlns:a16="http://schemas.microsoft.com/office/drawing/2014/main" xmlns="" id="{2FA3DDDA-5510-47DD-B2B3-37C276F86F8C}"/>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a16="http://schemas.microsoft.com/office/drawing/2014/main" xmlns="" id="{EC0A0158-F06C-4DAE-A71D-6487A989EF4D}"/>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7285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1AFAECA-016C-49EA-BED3-F7D4D2D157F8}"/>
              </a:ext>
            </a:extLst>
          </p:cNvPr>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E6CE7510-BE50-449C-A7FA-8FD16AE5FE25}"/>
              </a:ext>
            </a:extLst>
          </p:cNvPr>
          <p:cNvSpPr>
            <a:spLocks noGrp="1"/>
          </p:cNvSpPr>
          <p:nvPr>
            <p:ph idx="1"/>
          </p:nvPr>
        </p:nvSpPr>
        <p:spPr>
          <a:xfrm>
            <a:off x="3887391" y="98743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75836E1C-32AA-47F0-8BB5-F3810243D93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90DF432D-466E-4FBA-96DC-EB371B956E38}"/>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96F28544-B8F3-47DC-B050-F1D026400152}"/>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C302C1FC-D209-42CA-86A4-C19B7E21634A}"/>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58119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3351076-7E4B-4250-A613-D93BC6E60994}"/>
              </a:ext>
            </a:extLst>
          </p:cNvPr>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62AAA48B-42F0-4BC8-8D62-26580B330AB5}"/>
              </a:ext>
            </a:extLst>
          </p:cNvPr>
          <p:cNvSpPr>
            <a:spLocks noGrp="1"/>
          </p:cNvSpPr>
          <p:nvPr>
            <p:ph type="pic" idx="1"/>
          </p:nvPr>
        </p:nvSpPr>
        <p:spPr>
          <a:xfrm>
            <a:off x="3887391" y="98743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9C9B374A-E189-4703-AC4B-6C987A9FB22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B036CE8E-8927-4C31-9DAA-54DDA6F98370}"/>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B195A998-F25D-4B20-BA21-7B38BD72F7CA}"/>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2C9BF216-1671-4BF5-A148-61BDF8C72AEA}"/>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04313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983323E-9F9E-4E53-A2E8-B1F2FB7B814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34743F68-5B2B-4491-A0B6-3527D5E77A2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CF408197-C9E9-4853-A003-C98B436F1E73}"/>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BE39E885-48E2-408F-AF43-324A95A428CC}"/>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4EE04B25-8705-4D8E-9046-99B641037FE6}"/>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901062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7473AB87-5B75-42C7-B251-35D37E191559}"/>
              </a:ext>
            </a:extLst>
          </p:cNvPr>
          <p:cNvSpPr>
            <a:spLocks noGrp="1"/>
          </p:cNvSpPr>
          <p:nvPr>
            <p:ph type="title" orient="vert"/>
          </p:nvPr>
        </p:nvSpPr>
        <p:spPr>
          <a:xfrm>
            <a:off x="6543676" y="365125"/>
            <a:ext cx="1971675"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DB51C506-0861-445E-9A41-D359F8F299CB}"/>
              </a:ext>
            </a:extLst>
          </p:cNvPr>
          <p:cNvSpPr>
            <a:spLocks noGrp="1"/>
          </p:cNvSpPr>
          <p:nvPr>
            <p:ph type="body" orient="vert" idx="1"/>
          </p:nvPr>
        </p:nvSpPr>
        <p:spPr>
          <a:xfrm>
            <a:off x="628652"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4D90EB38-1416-4F1C-BBFB-EA04FECCA18F}"/>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D1ED2A9E-1CEE-4ACE-9164-CCE1AE2207E3}"/>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C92A800C-8C2D-4095-87B8-0D9EFD498DE0}"/>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99109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3F51E14-EEC3-4D0D-8F38-059A75E65A0E}"/>
              </a:ext>
            </a:extLst>
          </p:cNvPr>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0074F9BC-6A7E-424F-9CE1-E3F94242A0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B01DC021-FEA4-4E25-9BD1-22BFDEB011FF}"/>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85E98364-BE4E-4274-8553-3A4F8F49DCC6}"/>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B09DD7F5-8DD6-46C5-BB28-78CEB3A5D79B}"/>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425124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A015F2C-C698-4BD0-8B60-A871A237987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8E7BE4B9-69D7-44D3-9271-1D4E96FA5CA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E0CA191C-3316-4B61-9433-58330C65296A}"/>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CECF1707-FAFE-4373-9EE7-714F276680C2}"/>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23B8C08E-7715-4AD0-B4E9-7FAB264B30EB}"/>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29704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1E29E0B-FD35-443C-98CA-35E61ABA8D95}"/>
              </a:ext>
            </a:extLst>
          </p:cNvPr>
          <p:cNvSpPr>
            <a:spLocks noGrp="1"/>
          </p:cNvSpPr>
          <p:nvPr>
            <p:ph type="title"/>
          </p:nvPr>
        </p:nvSpPr>
        <p:spPr>
          <a:xfrm>
            <a:off x="623888" y="1709739"/>
            <a:ext cx="78867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xmlns="" id="{62AF1F23-3439-4FC5-BDAD-B7C00A5B9952}"/>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83DCDB91-6598-496B-B3D8-8B098E35E0EA}"/>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B4A42B22-DFF5-4CCE-91F9-9464796269D2}"/>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5FF3702F-264E-490A-A414-8485738EA7D3}"/>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77846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CB35D3D-E845-4120-A683-469A0805B96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6082C136-2F9D-4A90-9E6E-B1D6E64BB9BC}"/>
              </a:ext>
            </a:extLst>
          </p:cNvPr>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xmlns="" id="{F0D5F9D8-0F6B-4194-A80D-111844E34A86}"/>
              </a:ext>
            </a:extLst>
          </p:cNvPr>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xmlns="" id="{8AAA02CA-D023-4D60-AE13-147518006D94}"/>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4C73E775-E611-4F20-B03D-00206B59209F}"/>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288D8354-8D6A-45F1-8432-399F4C77300F}"/>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9720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C6C6D96-E7E3-4699-A42A-214CE823649D}"/>
              </a:ext>
            </a:extLst>
          </p:cNvPr>
          <p:cNvSpPr>
            <a:spLocks noGrp="1"/>
          </p:cNvSpPr>
          <p:nvPr>
            <p:ph type="title"/>
          </p:nvPr>
        </p:nvSpPr>
        <p:spPr>
          <a:xfrm>
            <a:off x="629841" y="365126"/>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xmlns="" id="{737F3901-1D9D-4C37-B475-7E9A4BD1105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xmlns="" id="{4E2F2DB6-F7DB-42A5-98FB-AB41F9D4E68E}"/>
              </a:ext>
            </a:extLst>
          </p:cNvPr>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xmlns="" id="{001D2830-1FEA-45F3-8B05-810500EEEE98}"/>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xmlns="" id="{9A3148C5-1CEE-4511-BC15-E0E2BCC94740}"/>
              </a:ext>
            </a:extLst>
          </p:cNvPr>
          <p:cNvSpPr>
            <a:spLocks noGrp="1"/>
          </p:cNvSpPr>
          <p:nvPr>
            <p:ph sz="quarter" idx="4"/>
          </p:nvPr>
        </p:nvSpPr>
        <p:spPr>
          <a:xfrm>
            <a:off x="4629150"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xmlns="" id="{E38240E2-447D-4408-AFEA-84C3E4F14571}"/>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8" name="Symbol zastępczy stopki 7">
            <a:extLst>
              <a:ext uri="{FF2B5EF4-FFF2-40B4-BE49-F238E27FC236}">
                <a16:creationId xmlns:a16="http://schemas.microsoft.com/office/drawing/2014/main" xmlns="" id="{BFE7604C-C8B3-4E33-842A-2525CBF0CCB8}"/>
              </a:ext>
            </a:extLst>
          </p:cNvPr>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a:extLst>
              <a:ext uri="{FF2B5EF4-FFF2-40B4-BE49-F238E27FC236}">
                <a16:creationId xmlns:a16="http://schemas.microsoft.com/office/drawing/2014/main" xmlns="" id="{DD6DEEDD-3181-438F-8CB5-AC6CA26837A6}"/>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66109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17630C8D-CE07-404C-944A-FF49CEC22CAA}" type="datetimeFigureOut">
              <a:rPr lang="pl-PL" smtClean="0"/>
              <a:t>2020-05-13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3824303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4CADF84-833A-4470-9B17-434F0F2C7A54}"/>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xmlns="" id="{6F5300C3-64DD-491E-88B3-27A2CB143DF4}"/>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4" name="Symbol zastępczy stopki 3">
            <a:extLst>
              <a:ext uri="{FF2B5EF4-FFF2-40B4-BE49-F238E27FC236}">
                <a16:creationId xmlns:a16="http://schemas.microsoft.com/office/drawing/2014/main" xmlns="" id="{93F47643-548F-44A7-991B-F50D7229C2F9}"/>
              </a:ext>
            </a:extLst>
          </p:cNvPr>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a:extLst>
              <a:ext uri="{FF2B5EF4-FFF2-40B4-BE49-F238E27FC236}">
                <a16:creationId xmlns:a16="http://schemas.microsoft.com/office/drawing/2014/main" xmlns="" id="{1D9A0F58-F00A-4FED-B39F-E20790EF93F1}"/>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58467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C97FAA5D-05B0-4CD1-AF63-D9F8CF0ED5E8}"/>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3" name="Symbol zastępczy stopki 2">
            <a:extLst>
              <a:ext uri="{FF2B5EF4-FFF2-40B4-BE49-F238E27FC236}">
                <a16:creationId xmlns:a16="http://schemas.microsoft.com/office/drawing/2014/main" xmlns="" id="{2FA3DDDA-5510-47DD-B2B3-37C276F86F8C}"/>
              </a:ext>
            </a:extLst>
          </p:cNvPr>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a:extLst>
              <a:ext uri="{FF2B5EF4-FFF2-40B4-BE49-F238E27FC236}">
                <a16:creationId xmlns:a16="http://schemas.microsoft.com/office/drawing/2014/main" xmlns="" id="{EC0A0158-F06C-4DAE-A71D-6487A989EF4D}"/>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172611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1AFAECA-016C-49EA-BED3-F7D4D2D157F8}"/>
              </a:ext>
            </a:extLst>
          </p:cNvPr>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xmlns="" id="{E6CE7510-BE50-449C-A7FA-8FD16AE5FE25}"/>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xmlns="" id="{75836E1C-32AA-47F0-8BB5-F3810243D93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90DF432D-466E-4FBA-96DC-EB371B956E38}"/>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96F28544-B8F3-47DC-B050-F1D026400152}"/>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C302C1FC-D209-42CA-86A4-C19B7E21634A}"/>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070681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3351076-7E4B-4250-A613-D93BC6E60994}"/>
              </a:ext>
            </a:extLst>
          </p:cNvPr>
          <p:cNvSpPr>
            <a:spLocks noGrp="1"/>
          </p:cNvSpPr>
          <p:nvPr>
            <p:ph type="title"/>
          </p:nvPr>
        </p:nvSpPr>
        <p:spPr>
          <a:xfrm>
            <a:off x="629841" y="457200"/>
            <a:ext cx="2949178"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xmlns="" id="{62AAA48B-42F0-4BC8-8D62-26580B330AB5}"/>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xmlns="" id="{9C9B374A-E189-4703-AC4B-6C987A9FB22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xmlns="" id="{B036CE8E-8927-4C31-9DAA-54DDA6F98370}"/>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6" name="Symbol zastępczy stopki 5">
            <a:extLst>
              <a:ext uri="{FF2B5EF4-FFF2-40B4-BE49-F238E27FC236}">
                <a16:creationId xmlns:a16="http://schemas.microsoft.com/office/drawing/2014/main" xmlns="" id="{B195A998-F25D-4B20-BA21-7B38BD72F7CA}"/>
              </a:ext>
            </a:extLst>
          </p:cNvPr>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a:extLst>
              <a:ext uri="{FF2B5EF4-FFF2-40B4-BE49-F238E27FC236}">
                <a16:creationId xmlns:a16="http://schemas.microsoft.com/office/drawing/2014/main" xmlns="" id="{2C9BF216-1671-4BF5-A148-61BDF8C72AEA}"/>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01773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983323E-9F9E-4E53-A2E8-B1F2FB7B814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xmlns="" id="{34743F68-5B2B-4491-A0B6-3527D5E77A2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CF408197-C9E9-4853-A003-C98B436F1E73}"/>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BE39E885-48E2-408F-AF43-324A95A428CC}"/>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4EE04B25-8705-4D8E-9046-99B641037FE6}"/>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90965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xmlns="" id="{7473AB87-5B75-42C7-B251-35D37E191559}"/>
              </a:ext>
            </a:extLst>
          </p:cNvPr>
          <p:cNvSpPr>
            <a:spLocks noGrp="1"/>
          </p:cNvSpPr>
          <p:nvPr>
            <p:ph type="title" orient="vert"/>
          </p:nvPr>
        </p:nvSpPr>
        <p:spPr>
          <a:xfrm>
            <a:off x="6543675" y="365125"/>
            <a:ext cx="1971675"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xmlns="" id="{DB51C506-0861-445E-9A41-D359F8F299CB}"/>
              </a:ext>
            </a:extLst>
          </p:cNvPr>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4D90EB38-1416-4F1C-BBFB-EA04FECCA18F}"/>
              </a:ext>
            </a:extLst>
          </p:cNvPr>
          <p:cNvSpPr>
            <a:spLocks noGrp="1"/>
          </p:cNvSpPr>
          <p:nvPr>
            <p:ph type="dt" sz="half" idx="10"/>
          </p:nvPr>
        </p:nvSpPr>
        <p:spPr/>
        <p:txBody>
          <a:body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D1ED2A9E-1CEE-4ACE-9164-CCE1AE2207E3}"/>
              </a:ext>
            </a:extLst>
          </p:cNvPr>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C92A800C-8C2D-4095-87B8-0D9EFD498DE0}"/>
              </a:ext>
            </a:extLst>
          </p:cNvPr>
          <p:cNvSpPr>
            <a:spLocks noGrp="1"/>
          </p:cNvSpPr>
          <p:nvPr>
            <p:ph type="sldNum" sz="quarter" idx="12"/>
          </p:nvPr>
        </p:nvSpPr>
        <p:spPr/>
        <p:txBody>
          <a:body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43911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17630C8D-CE07-404C-944A-FF49CEC22CAA}" type="datetimeFigureOut">
              <a:rPr lang="pl-PL" smtClean="0"/>
              <a:t>2020-05-13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357930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17630C8D-CE07-404C-944A-FF49CEC22CAA}" type="datetimeFigureOut">
              <a:rPr lang="pl-PL" smtClean="0"/>
              <a:t>2020-05-13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3714113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2"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7630C8D-CE07-404C-944A-FF49CEC22CAA}" type="datetimeFigureOut">
              <a:rPr lang="pl-PL" smtClean="0"/>
              <a:t>2020-05-13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274314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7630C8D-CE07-404C-944A-FF49CEC22CAA}" type="datetimeFigureOut">
              <a:rPr lang="pl-PL" smtClean="0"/>
              <a:t>2020-05-13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3285E08-BB54-4622-A50E-10E5D9EFEB81}" type="slidenum">
              <a:rPr lang="pl-PL" smtClean="0"/>
              <a:t>‹#›</a:t>
            </a:fld>
            <a:endParaRPr lang="pl-PL"/>
          </a:p>
        </p:txBody>
      </p:sp>
    </p:spTree>
    <p:extLst>
      <p:ext uri="{BB962C8B-B14F-4D97-AF65-F5344CB8AC3E}">
        <p14:creationId xmlns:p14="http://schemas.microsoft.com/office/powerpoint/2010/main" val="365106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7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30C8D-CE07-404C-944A-FF49CEC22CAA}" type="datetimeFigureOut">
              <a:rPr lang="pl-PL" smtClean="0"/>
              <a:t>2020-05-13</a:t>
            </a:fld>
            <a:endParaRPr lang="pl-PL"/>
          </a:p>
        </p:txBody>
      </p:sp>
      <p:sp>
        <p:nvSpPr>
          <p:cNvPr id="5" name="Symbol zastępczy stopki 4"/>
          <p:cNvSpPr>
            <a:spLocks noGrp="1"/>
          </p:cNvSpPr>
          <p:nvPr>
            <p:ph type="ftr" sz="quarter" idx="3"/>
          </p:nvPr>
        </p:nvSpPr>
        <p:spPr>
          <a:xfrm>
            <a:off x="3124200" y="635637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7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85E08-BB54-4622-A50E-10E5D9EFEB81}" type="slidenum">
              <a:rPr lang="pl-PL" smtClean="0"/>
              <a:t>‹#›</a:t>
            </a:fld>
            <a:endParaRPr lang="pl-PL"/>
          </a:p>
        </p:txBody>
      </p:sp>
    </p:spTree>
    <p:extLst>
      <p:ext uri="{BB962C8B-B14F-4D97-AF65-F5344CB8AC3E}">
        <p14:creationId xmlns:p14="http://schemas.microsoft.com/office/powerpoint/2010/main" val="556795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B74ABFA9-453F-43D3-9062-BDDAC4ED66E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BF49F18D-3788-41C1-9FDE-C6163FD3D97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9F27E35-4877-4DEF-8636-0DB9E965DF9A}"/>
              </a:ext>
            </a:extLst>
          </p:cNvPr>
          <p:cNvSpPr>
            <a:spLocks noGrp="1"/>
          </p:cNvSpPr>
          <p:nvPr>
            <p:ph type="dt" sz="half" idx="2"/>
          </p:nvPr>
        </p:nvSpPr>
        <p:spPr>
          <a:xfrm>
            <a:off x="628650" y="63563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D2EAB124-7047-422F-B508-BAD294E85FA8}"/>
              </a:ext>
            </a:extLst>
          </p:cNvPr>
          <p:cNvSpPr>
            <a:spLocks noGrp="1"/>
          </p:cNvSpPr>
          <p:nvPr>
            <p:ph type="ftr" sz="quarter" idx="3"/>
          </p:nvPr>
        </p:nvSpPr>
        <p:spPr>
          <a:xfrm>
            <a:off x="3028950" y="63563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84A6DF8F-5A41-47C1-9334-C823E667C0AE}"/>
              </a:ext>
            </a:extLst>
          </p:cNvPr>
          <p:cNvSpPr>
            <a:spLocks noGrp="1"/>
          </p:cNvSpPr>
          <p:nvPr>
            <p:ph type="sldNum" sz="quarter" idx="4"/>
          </p:nvPr>
        </p:nvSpPr>
        <p:spPr>
          <a:xfrm>
            <a:off x="6457950" y="63563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4160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B74ABFA9-453F-43D3-9062-BDDAC4ED66E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BF49F18D-3788-41C1-9FDE-C6163FD3D97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9F27E35-4877-4DEF-8636-0DB9E965DF9A}"/>
              </a:ext>
            </a:extLst>
          </p:cNvPr>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D2EAB124-7047-422F-B508-BAD294E85FA8}"/>
              </a:ext>
            </a:extLst>
          </p:cNvPr>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84A6DF8F-5A41-47C1-9334-C823E667C0AE}"/>
              </a:ext>
            </a:extLst>
          </p:cNvPr>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07488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B74ABFA9-453F-43D3-9062-BDDAC4ED66E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BF49F18D-3788-41C1-9FDE-C6163FD3D97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9F27E35-4877-4DEF-8636-0DB9E965DF9A}"/>
              </a:ext>
            </a:extLst>
          </p:cNvPr>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D2EAB124-7047-422F-B508-BAD294E85FA8}"/>
              </a:ext>
            </a:extLst>
          </p:cNvPr>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84A6DF8F-5A41-47C1-9334-C823E667C0AE}"/>
              </a:ext>
            </a:extLst>
          </p:cNvPr>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570583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B74ABFA9-453F-43D3-9062-BDDAC4ED66E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BF49F18D-3788-41C1-9FDE-C6163FD3D97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9F27E35-4877-4DEF-8636-0DB9E965DF9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845B1-4FB7-49AD-9B56-24BBCDC4D4CB}" type="datetimeFigureOut">
              <a:rPr lang="pl-PL" smtClean="0">
                <a:solidFill>
                  <a:prstClr val="black">
                    <a:tint val="75000"/>
                  </a:prstClr>
                </a:solidFill>
              </a:rPr>
              <a:pPr/>
              <a:t>2020-05-13</a:t>
            </a:fld>
            <a:endParaRPr lang="pl-PL">
              <a:solidFill>
                <a:prstClr val="black">
                  <a:tint val="75000"/>
                </a:prstClr>
              </a:solidFill>
            </a:endParaRPr>
          </a:p>
        </p:txBody>
      </p:sp>
      <p:sp>
        <p:nvSpPr>
          <p:cNvPr id="5" name="Symbol zastępczy stopki 4">
            <a:extLst>
              <a:ext uri="{FF2B5EF4-FFF2-40B4-BE49-F238E27FC236}">
                <a16:creationId xmlns:a16="http://schemas.microsoft.com/office/drawing/2014/main" xmlns="" id="{D2EAB124-7047-422F-B508-BAD294E85FA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a:extLst>
              <a:ext uri="{FF2B5EF4-FFF2-40B4-BE49-F238E27FC236}">
                <a16:creationId xmlns:a16="http://schemas.microsoft.com/office/drawing/2014/main" xmlns="" id="{84A6DF8F-5A41-47C1-9334-C823E667C0A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B87D6-8500-4CA7-93C3-7E82C31D51C0}"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734156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 y="-19337"/>
            <a:ext cx="9143999" cy="687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ostokąt 1"/>
          <p:cNvSpPr/>
          <p:nvPr/>
        </p:nvSpPr>
        <p:spPr>
          <a:xfrm>
            <a:off x="3" y="116643"/>
            <a:ext cx="9036496" cy="2031325"/>
          </a:xfrm>
          <a:prstGeom prst="rect">
            <a:avLst/>
          </a:prstGeom>
        </p:spPr>
        <p:txBody>
          <a:bodyPr wrap="square">
            <a:spAutoFit/>
          </a:bodyPr>
          <a:lstStyle/>
          <a:p>
            <a:pPr algn="ctr"/>
            <a:r>
              <a:rPr lang="pl-PL" b="1" dirty="0" smtClean="0">
                <a:solidFill>
                  <a:srgbClr val="7030A0"/>
                </a:solidFill>
                <a:latin typeface="Comic Sans MS" panose="030F0702030302020204" pitchFamily="66" charset="0"/>
              </a:rPr>
              <a:t>Witajcie Kochani ! </a:t>
            </a:r>
          </a:p>
          <a:p>
            <a:pPr algn="ctr"/>
            <a:r>
              <a:rPr lang="pl-PL" b="1" dirty="0" smtClean="0">
                <a:solidFill>
                  <a:srgbClr val="7030A0"/>
                </a:solidFill>
                <a:latin typeface="Comic Sans MS" panose="030F0702030302020204" pitchFamily="66" charset="0"/>
              </a:rPr>
              <a:t>Mam na imię Karolinka. Cieszę się, że mogę Was poznać. Czekałam na Was, ponieważ chcę Wam dziś opowiedzieć o mojej Rodzinie. Wiecie dlaczego? 15 maja obchodzimy Międzynarodowy Dzień Rodziny. To takie wielkie święto wszystkich rodzin na świecie, także Waszej. Przygotowałam dla Was kilka zagadek, usiądźcie wygodnie razem ze swoimi bliskimi – świętujmy i bawmy się razem. </a:t>
            </a:r>
            <a:endParaRPr lang="pl-PL" b="1" dirty="0">
              <a:solidFill>
                <a:srgbClr val="7030A0"/>
              </a:solidFill>
              <a:latin typeface="Comic Sans MS" panose="030F0702030302020204" pitchFamily="66"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1" y="1772838"/>
            <a:ext cx="3114675"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rot="20726940">
            <a:off x="7192635" y="3255162"/>
            <a:ext cx="1671892" cy="523220"/>
          </a:xfrm>
          <a:prstGeom prst="rect">
            <a:avLst/>
          </a:prstGeom>
          <a:noFill/>
        </p:spPr>
        <p:txBody>
          <a:bodyPr wrap="square" rtlCol="0">
            <a:spAutoFit/>
          </a:bodyPr>
          <a:lstStyle/>
          <a:p>
            <a:r>
              <a:rPr lang="pl-PL" sz="2800" b="1" dirty="0" smtClean="0">
                <a:solidFill>
                  <a:schemeClr val="bg1"/>
                </a:solidFill>
                <a:latin typeface="Comic Sans MS" panose="030F0702030302020204" pitchFamily="66" charset="0"/>
              </a:rPr>
              <a:t>Kocham</a:t>
            </a:r>
            <a:endParaRPr lang="pl-PL" sz="2800" b="1" dirty="0">
              <a:solidFill>
                <a:schemeClr val="bg1"/>
              </a:solidFill>
              <a:latin typeface="Comic Sans MS" panose="030F0702030302020204" pitchFamily="66" charset="0"/>
            </a:endParaRPr>
          </a:p>
        </p:txBody>
      </p:sp>
      <p:sp>
        <p:nvSpPr>
          <p:cNvPr id="5" name="pole tekstowe 4"/>
          <p:cNvSpPr txBox="1"/>
          <p:nvPr/>
        </p:nvSpPr>
        <p:spPr>
          <a:xfrm rot="19908569">
            <a:off x="6279168" y="4314581"/>
            <a:ext cx="1224136" cy="523220"/>
          </a:xfrm>
          <a:prstGeom prst="rect">
            <a:avLst/>
          </a:prstGeom>
          <a:noFill/>
        </p:spPr>
        <p:txBody>
          <a:bodyPr wrap="square" rtlCol="0">
            <a:spAutoFit/>
          </a:bodyPr>
          <a:lstStyle/>
          <a:p>
            <a:r>
              <a:rPr lang="pl-PL" sz="2800" b="1" dirty="0" smtClean="0">
                <a:solidFill>
                  <a:schemeClr val="bg1"/>
                </a:solidFill>
                <a:latin typeface="Comic Sans MS" panose="030F0702030302020204" pitchFamily="66" charset="0"/>
              </a:rPr>
              <a:t>moją</a:t>
            </a:r>
            <a:endParaRPr lang="pl-PL" sz="2800" b="1" dirty="0">
              <a:solidFill>
                <a:schemeClr val="bg1"/>
              </a:solidFill>
              <a:latin typeface="Comic Sans MS" panose="030F0702030302020204" pitchFamily="66" charset="0"/>
            </a:endParaRPr>
          </a:p>
        </p:txBody>
      </p:sp>
      <p:sp>
        <p:nvSpPr>
          <p:cNvPr id="6" name="pole tekstowe 5"/>
          <p:cNvSpPr txBox="1"/>
          <p:nvPr/>
        </p:nvSpPr>
        <p:spPr>
          <a:xfrm>
            <a:off x="7427902" y="4580383"/>
            <a:ext cx="1519082" cy="523220"/>
          </a:xfrm>
          <a:prstGeom prst="rect">
            <a:avLst/>
          </a:prstGeom>
          <a:noFill/>
        </p:spPr>
        <p:txBody>
          <a:bodyPr wrap="square" rtlCol="0">
            <a:spAutoFit/>
          </a:bodyPr>
          <a:lstStyle/>
          <a:p>
            <a:r>
              <a:rPr lang="pl-PL" sz="2800" b="1" dirty="0" smtClean="0">
                <a:solidFill>
                  <a:schemeClr val="bg1"/>
                </a:solidFill>
                <a:latin typeface="Comic Sans MS" panose="030F0702030302020204" pitchFamily="66" charset="0"/>
              </a:rPr>
              <a:t>rodzinę</a:t>
            </a:r>
            <a:endParaRPr lang="pl-PL" sz="2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13992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ostokąt 1"/>
          <p:cNvSpPr/>
          <p:nvPr/>
        </p:nvSpPr>
        <p:spPr>
          <a:xfrm>
            <a:off x="359532" y="5661268"/>
            <a:ext cx="8424936" cy="954107"/>
          </a:xfrm>
          <a:prstGeom prst="rect">
            <a:avLst/>
          </a:prstGeom>
        </p:spPr>
        <p:txBody>
          <a:bodyPr wrap="square">
            <a:spAutoFit/>
          </a:bodyPr>
          <a:lstStyle/>
          <a:p>
            <a:pPr algn="ctr"/>
            <a:r>
              <a:rPr lang="pl-PL" sz="2800" b="1" i="0" dirty="0" smtClean="0">
                <a:solidFill>
                  <a:srgbClr val="002060"/>
                </a:solidFill>
                <a:effectLst/>
                <a:latin typeface="Comic Sans MS" panose="030F0702030302020204" pitchFamily="66" charset="0"/>
              </a:rPr>
              <a:t>Ta dziewczyna i ten chłopak</a:t>
            </a:r>
            <a:r>
              <a:rPr lang="pl-PL" sz="2800" b="1" dirty="0">
                <a:solidFill>
                  <a:srgbClr val="002060"/>
                </a:solidFill>
                <a:latin typeface="Comic Sans MS" panose="030F0702030302020204" pitchFamily="66" charset="0"/>
              </a:rPr>
              <a:t> </a:t>
            </a:r>
            <a:r>
              <a:rPr lang="pl-PL" sz="2800" b="1" i="0" dirty="0" smtClean="0">
                <a:solidFill>
                  <a:srgbClr val="002060"/>
                </a:solidFill>
                <a:effectLst/>
                <a:latin typeface="Comic Sans MS" panose="030F0702030302020204" pitchFamily="66" charset="0"/>
              </a:rPr>
              <a:t>jedną mamę mają.</a:t>
            </a:r>
            <a:r>
              <a:rPr lang="pl-PL" sz="2800" b="1" dirty="0" smtClean="0">
                <a:solidFill>
                  <a:srgbClr val="002060"/>
                </a:solidFill>
                <a:latin typeface="Comic Sans MS" panose="030F0702030302020204" pitchFamily="66" charset="0"/>
              </a:rPr>
              <a:t/>
            </a:r>
            <a:br>
              <a:rPr lang="pl-PL" sz="2800" b="1" dirty="0" smtClean="0">
                <a:solidFill>
                  <a:srgbClr val="002060"/>
                </a:solidFill>
                <a:latin typeface="Comic Sans MS" panose="030F0702030302020204" pitchFamily="66" charset="0"/>
              </a:rPr>
            </a:br>
            <a:r>
              <a:rPr lang="pl-PL" sz="2800" b="1" i="0" dirty="0" smtClean="0">
                <a:solidFill>
                  <a:srgbClr val="002060"/>
                </a:solidFill>
                <a:effectLst/>
                <a:latin typeface="Comic Sans MS" panose="030F0702030302020204" pitchFamily="66" charset="0"/>
              </a:rPr>
              <a:t>Odgadnij i powiedz prędko:</a:t>
            </a:r>
            <a:r>
              <a:rPr lang="pl-PL" sz="2800" b="1" dirty="0">
                <a:solidFill>
                  <a:srgbClr val="002060"/>
                </a:solidFill>
                <a:latin typeface="Comic Sans MS" panose="030F0702030302020204" pitchFamily="66" charset="0"/>
              </a:rPr>
              <a:t> </a:t>
            </a:r>
            <a:r>
              <a:rPr lang="pl-PL" sz="2800" b="1" i="0" dirty="0" smtClean="0">
                <a:solidFill>
                  <a:srgbClr val="002060"/>
                </a:solidFill>
                <a:effectLst/>
                <a:latin typeface="Comic Sans MS" panose="030F0702030302020204" pitchFamily="66" charset="0"/>
              </a:rPr>
              <a:t>jak ich nazywają?</a:t>
            </a:r>
            <a:endParaRPr lang="pl-PL" sz="28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89223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2500" fill="hold"/>
                                        <p:tgtEl>
                                          <p:spTgt spid="2"/>
                                        </p:tgtEl>
                                        <p:attrNameLst>
                                          <p:attrName>style.color</p:attrName>
                                        </p:attrNameLst>
                                      </p:cBhvr>
                                      <p:to>
                                        <p:clrVal>
                                          <a:srgbClr val="C00000"/>
                                        </p:clrVal>
                                      </p:to>
                                    </p:set>
                                    <p:set>
                                      <p:cBhvr>
                                        <p:cTn id="7" dur="2500" fill="hold"/>
                                        <p:tgtEl>
                                          <p:spTgt spid="2"/>
                                        </p:tgtEl>
                                        <p:attrNameLst>
                                          <p:attrName>fillcolor</p:attrName>
                                        </p:attrNameLst>
                                      </p:cBhvr>
                                      <p:to>
                                        <p:clrVal>
                                          <a:srgbClr val="C00000"/>
                                        </p:clrVal>
                                      </p:to>
                                    </p:set>
                                    <p:set>
                                      <p:cBhvr>
                                        <p:cTn id="8" dur="2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5" y="1050254"/>
            <a:ext cx="5563377" cy="357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ostokąt 1"/>
          <p:cNvSpPr/>
          <p:nvPr/>
        </p:nvSpPr>
        <p:spPr>
          <a:xfrm>
            <a:off x="2403392" y="4941168"/>
            <a:ext cx="4572000" cy="1569660"/>
          </a:xfrm>
          <a:prstGeom prst="rect">
            <a:avLst/>
          </a:prstGeom>
        </p:spPr>
        <p:txBody>
          <a:bodyPr>
            <a:spAutoFit/>
          </a:bodyPr>
          <a:lstStyle/>
          <a:p>
            <a:pPr lvl="0" algn="ctr">
              <a:defRPr/>
            </a:pPr>
            <a:r>
              <a:rPr lang="pl-PL" sz="4800" b="1" kern="0" dirty="0" smtClean="0">
                <a:solidFill>
                  <a:prstClr val="black"/>
                </a:solidFill>
              </a:rPr>
              <a:t>RODZEŃSTWO</a:t>
            </a:r>
            <a:endParaRPr lang="pl-PL" sz="4800" b="1" kern="0" dirty="0">
              <a:solidFill>
                <a:prstClr val="black"/>
              </a:solidFill>
            </a:endParaRPr>
          </a:p>
          <a:p>
            <a:pPr lvl="0" algn="ctr">
              <a:defRPr/>
            </a:pPr>
            <a:r>
              <a:rPr lang="pl-PL" sz="4800" b="1" kern="0" dirty="0" smtClean="0">
                <a:solidFill>
                  <a:srgbClr val="1F497D"/>
                </a:solidFill>
              </a:rPr>
              <a:t>R</a:t>
            </a:r>
            <a:r>
              <a:rPr lang="pl-PL" sz="4800" b="1" kern="0" dirty="0" smtClean="0">
                <a:solidFill>
                  <a:srgbClr val="FF0000"/>
                </a:solidFill>
              </a:rPr>
              <a:t>O</a:t>
            </a:r>
            <a:r>
              <a:rPr lang="pl-PL" sz="4800" b="1" kern="0" dirty="0" smtClean="0">
                <a:solidFill>
                  <a:srgbClr val="1F497D"/>
                </a:solidFill>
              </a:rPr>
              <a:t>- DZ</a:t>
            </a:r>
            <a:r>
              <a:rPr lang="pl-PL" sz="4800" b="1" kern="0" dirty="0" smtClean="0">
                <a:solidFill>
                  <a:srgbClr val="FF0000"/>
                </a:solidFill>
              </a:rPr>
              <a:t>E</a:t>
            </a:r>
            <a:r>
              <a:rPr lang="pl-PL" sz="4800" b="1" kern="0" dirty="0" smtClean="0">
                <a:solidFill>
                  <a:srgbClr val="1F497D"/>
                </a:solidFill>
              </a:rPr>
              <a:t>Ń- STW</a:t>
            </a:r>
            <a:r>
              <a:rPr lang="pl-PL" sz="4800" b="1" kern="0" dirty="0" smtClean="0">
                <a:solidFill>
                  <a:srgbClr val="FF0000"/>
                </a:solidFill>
              </a:rPr>
              <a:t>O</a:t>
            </a:r>
            <a:endParaRPr lang="pl-PL" sz="4800" b="1" kern="0" dirty="0">
              <a:solidFill>
                <a:srgbClr val="FF0000"/>
              </a:solidFill>
            </a:endParaRPr>
          </a:p>
        </p:txBody>
      </p:sp>
    </p:spTree>
    <p:extLst>
      <p:ext uri="{BB962C8B-B14F-4D97-AF65-F5344CB8AC3E}">
        <p14:creationId xmlns:p14="http://schemas.microsoft.com/office/powerpoint/2010/main" val="257245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circle(in)">
                                      <p:cBhvr>
                                        <p:cTn id="7" dur="2000"/>
                                        <p:tgtEl>
                                          <p:spTgt spid="12291"/>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453"/>
          <a:stretch/>
        </p:blipFill>
        <p:spPr bwMode="auto">
          <a:xfrm>
            <a:off x="-30766" y="1"/>
            <a:ext cx="9144000" cy="6863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ostokąt 1"/>
          <p:cNvSpPr/>
          <p:nvPr/>
        </p:nvSpPr>
        <p:spPr>
          <a:xfrm>
            <a:off x="-40705" y="3483"/>
            <a:ext cx="5250837" cy="2246769"/>
          </a:xfrm>
          <a:prstGeom prst="rect">
            <a:avLst/>
          </a:prstGeom>
        </p:spPr>
        <p:txBody>
          <a:bodyPr wrap="square">
            <a:spAutoFit/>
          </a:bodyPr>
          <a:lstStyle/>
          <a:p>
            <a:pPr algn="ctr"/>
            <a:r>
              <a:rPr lang="pl-PL" sz="2800" b="1" dirty="0" smtClean="0">
                <a:solidFill>
                  <a:srgbClr val="002060"/>
                </a:solidFill>
                <a:latin typeface="Comic Sans MS" panose="030F0702030302020204" pitchFamily="66" charset="0"/>
              </a:rPr>
              <a:t>To jest zagadka łatwa            i prosta: kim jest dla Ciebie twej mamy lub taty siostra?</a:t>
            </a:r>
          </a:p>
          <a:p>
            <a:pPr algn="ctr"/>
            <a:r>
              <a:rPr lang="pl-PL" sz="2800" b="1" dirty="0" smtClean="0">
                <a:solidFill>
                  <a:srgbClr val="002060"/>
                </a:solidFill>
                <a:latin typeface="Comic Sans MS" panose="030F0702030302020204" pitchFamily="66" charset="0"/>
              </a:rPr>
              <a:t>Jak się zwracamy do brata taty lub mamy?</a:t>
            </a:r>
            <a:endParaRPr lang="pl-PL" sz="28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04646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3000" fill="hold"/>
                                        <p:tgtEl>
                                          <p:spTgt spid="2"/>
                                        </p:tgtEl>
                                        <p:attrNameLst>
                                          <p:attrName>style.color</p:attrName>
                                        </p:attrNameLst>
                                      </p:cBhvr>
                                      <p:to>
                                        <p:clrVal>
                                          <a:srgbClr val="C00000"/>
                                        </p:clrVal>
                                      </p:to>
                                    </p:set>
                                    <p:set>
                                      <p:cBhvr>
                                        <p:cTn id="7" dur="3000" fill="hold"/>
                                        <p:tgtEl>
                                          <p:spTgt spid="2"/>
                                        </p:tgtEl>
                                        <p:attrNameLst>
                                          <p:attrName>fillcolor</p:attrName>
                                        </p:attrNameLst>
                                      </p:cBhvr>
                                      <p:to>
                                        <p:clrVal>
                                          <a:srgbClr val="C00000"/>
                                        </p:clrVal>
                                      </p:to>
                                    </p:set>
                                    <p:set>
                                      <p:cBhvr>
                                        <p:cTn id="8"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ostokąt 1"/>
          <p:cNvSpPr/>
          <p:nvPr/>
        </p:nvSpPr>
        <p:spPr>
          <a:xfrm>
            <a:off x="179512" y="4941168"/>
            <a:ext cx="4572000" cy="1569660"/>
          </a:xfrm>
          <a:prstGeom prst="rect">
            <a:avLst/>
          </a:prstGeom>
        </p:spPr>
        <p:txBody>
          <a:bodyPr>
            <a:spAutoFit/>
          </a:bodyPr>
          <a:lstStyle/>
          <a:p>
            <a:pPr lvl="0" algn="ctr">
              <a:defRPr/>
            </a:pPr>
            <a:r>
              <a:rPr lang="pl-PL" sz="4800" b="1" kern="0" dirty="0" smtClean="0">
                <a:solidFill>
                  <a:prstClr val="black"/>
                </a:solidFill>
              </a:rPr>
              <a:t>CIOCIA</a:t>
            </a:r>
            <a:endParaRPr lang="pl-PL" sz="4800" b="1" kern="0" dirty="0">
              <a:solidFill>
                <a:prstClr val="black"/>
              </a:solidFill>
            </a:endParaRPr>
          </a:p>
          <a:p>
            <a:pPr lvl="0" algn="ctr">
              <a:defRPr/>
            </a:pPr>
            <a:r>
              <a:rPr lang="pl-PL" sz="4800" b="1" kern="0" dirty="0" smtClean="0">
                <a:solidFill>
                  <a:srgbClr val="1F497D"/>
                </a:solidFill>
              </a:rPr>
              <a:t>CI</a:t>
            </a:r>
            <a:r>
              <a:rPr lang="pl-PL" sz="4800" b="1" kern="0" dirty="0" smtClean="0">
                <a:solidFill>
                  <a:srgbClr val="FF0000"/>
                </a:solidFill>
              </a:rPr>
              <a:t>O</a:t>
            </a:r>
            <a:r>
              <a:rPr lang="pl-PL" sz="4800" b="1" kern="0" dirty="0" smtClean="0">
                <a:solidFill>
                  <a:prstClr val="black"/>
                </a:solidFill>
              </a:rPr>
              <a:t>- </a:t>
            </a:r>
            <a:r>
              <a:rPr lang="pl-PL" sz="4800" b="1" kern="0" dirty="0" smtClean="0">
                <a:solidFill>
                  <a:srgbClr val="1F497D"/>
                </a:solidFill>
              </a:rPr>
              <a:t>C</a:t>
            </a:r>
            <a:r>
              <a:rPr lang="pl-PL" sz="4800" b="1" kern="0" dirty="0" smtClean="0">
                <a:solidFill>
                  <a:srgbClr val="FF0000"/>
                </a:solidFill>
              </a:rPr>
              <a:t>IA</a:t>
            </a:r>
            <a:endParaRPr lang="pl-PL" sz="4800" b="1" kern="0" dirty="0">
              <a:solidFill>
                <a:srgbClr val="FF0000"/>
              </a:solidFill>
            </a:endParaRPr>
          </a:p>
        </p:txBody>
      </p:sp>
      <p:sp>
        <p:nvSpPr>
          <p:cNvPr id="3" name="Prostokąt 2"/>
          <p:cNvSpPr/>
          <p:nvPr/>
        </p:nvSpPr>
        <p:spPr>
          <a:xfrm>
            <a:off x="4283968" y="4941168"/>
            <a:ext cx="4572000" cy="1569660"/>
          </a:xfrm>
          <a:prstGeom prst="rect">
            <a:avLst/>
          </a:prstGeom>
        </p:spPr>
        <p:txBody>
          <a:bodyPr>
            <a:spAutoFit/>
          </a:bodyPr>
          <a:lstStyle/>
          <a:p>
            <a:pPr lvl="0" algn="ctr">
              <a:defRPr/>
            </a:pPr>
            <a:r>
              <a:rPr lang="pl-PL" sz="4800" b="1" kern="0" dirty="0" smtClean="0">
                <a:solidFill>
                  <a:prstClr val="black"/>
                </a:solidFill>
              </a:rPr>
              <a:t>WUJEK</a:t>
            </a:r>
            <a:endParaRPr lang="pl-PL" sz="4800" b="1" kern="0" dirty="0">
              <a:solidFill>
                <a:prstClr val="black"/>
              </a:solidFill>
            </a:endParaRPr>
          </a:p>
          <a:p>
            <a:pPr lvl="0" algn="ctr">
              <a:defRPr/>
            </a:pPr>
            <a:r>
              <a:rPr lang="pl-PL" sz="4800" b="1" kern="0" dirty="0" smtClean="0">
                <a:solidFill>
                  <a:srgbClr val="1F497D"/>
                </a:solidFill>
              </a:rPr>
              <a:t>W</a:t>
            </a:r>
            <a:r>
              <a:rPr lang="pl-PL" sz="4800" b="1" kern="0" dirty="0" smtClean="0">
                <a:solidFill>
                  <a:srgbClr val="FF0000"/>
                </a:solidFill>
              </a:rPr>
              <a:t>U</a:t>
            </a:r>
            <a:r>
              <a:rPr lang="pl-PL" sz="4800" b="1" kern="0" dirty="0" smtClean="0">
                <a:solidFill>
                  <a:prstClr val="black"/>
                </a:solidFill>
              </a:rPr>
              <a:t>- </a:t>
            </a:r>
            <a:r>
              <a:rPr lang="pl-PL" sz="4800" b="1" kern="0" dirty="0" smtClean="0">
                <a:solidFill>
                  <a:srgbClr val="1F497D"/>
                </a:solidFill>
              </a:rPr>
              <a:t>J</a:t>
            </a:r>
            <a:r>
              <a:rPr lang="pl-PL" sz="4800" b="1" kern="0" dirty="0" smtClean="0">
                <a:solidFill>
                  <a:srgbClr val="FF0000"/>
                </a:solidFill>
              </a:rPr>
              <a:t>E</a:t>
            </a:r>
            <a:r>
              <a:rPr lang="pl-PL" sz="4800" b="1" kern="0" dirty="0" smtClean="0">
                <a:solidFill>
                  <a:srgbClr val="1F497D"/>
                </a:solidFill>
              </a:rPr>
              <a:t>K</a:t>
            </a:r>
            <a:endParaRPr lang="pl-PL" sz="4800" b="1" kern="0" dirty="0">
              <a:solidFill>
                <a:srgbClr val="FF0000"/>
              </a:solidFill>
            </a:endParaRP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124764"/>
            <a:ext cx="5758608" cy="3236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4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circle(in)">
                                      <p:cBhvr>
                                        <p:cTn id="7" dur="2000"/>
                                        <p:tgtEl>
                                          <p:spTgt spid="10243"/>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Obraz 6" descr="Obraz zawierający zegar&#10;&#10;Opis wygenerowany automatycznie">
            <a:extLst>
              <a:ext uri="{FF2B5EF4-FFF2-40B4-BE49-F238E27FC236}">
                <a16:creationId xmlns:a16="http://schemas.microsoft.com/office/drawing/2014/main" xmlns="" id="{CABD0415-D4C5-4088-93D9-6DD83DAEFECF}"/>
              </a:ext>
            </a:extLst>
          </p:cNvPr>
          <p:cNvPicPr>
            <a:picLocks noChangeAspect="1"/>
          </p:cNvPicPr>
          <p:nvPr/>
        </p:nvPicPr>
        <p:blipFill rotWithShape="1">
          <a:blip r:embed="rId2">
            <a:extLst>
              <a:ext uri="{28A0092B-C50C-407E-A947-70E740481C1C}">
                <a14:useLocalDpi xmlns:a14="http://schemas.microsoft.com/office/drawing/2010/main" val="0"/>
              </a:ext>
            </a:extLst>
          </a:blip>
          <a:srcRect b="20646"/>
          <a:stretch/>
        </p:blipFill>
        <p:spPr>
          <a:xfrm>
            <a:off x="1" y="0"/>
            <a:ext cx="5671928" cy="6858000"/>
          </a:xfrm>
          <a:prstGeom prst="rect">
            <a:avLst/>
          </a:prstGeom>
        </p:spPr>
      </p:pic>
      <p:sp>
        <p:nvSpPr>
          <p:cNvPr id="2" name="Prostokąt 1"/>
          <p:cNvSpPr/>
          <p:nvPr/>
        </p:nvSpPr>
        <p:spPr>
          <a:xfrm>
            <a:off x="4151310" y="188640"/>
            <a:ext cx="4981398" cy="5693866"/>
          </a:xfrm>
          <a:prstGeom prst="rect">
            <a:avLst/>
          </a:prstGeom>
        </p:spPr>
        <p:txBody>
          <a:bodyPr wrap="square">
            <a:spAutoFit/>
          </a:bodyPr>
          <a:lstStyle/>
          <a:p>
            <a:pPr lvl="0" algn="ctr"/>
            <a:r>
              <a:rPr lang="pl-PL" sz="2800" b="1" dirty="0">
                <a:solidFill>
                  <a:srgbClr val="002060"/>
                </a:solidFill>
                <a:latin typeface="Comic Sans MS" panose="030F0702030302020204" pitchFamily="66" charset="0"/>
              </a:rPr>
              <a:t>Świetnie poradziliście sobie ze wszystkimi zagadkami, </a:t>
            </a:r>
            <a:endParaRPr lang="pl-PL" sz="2800" b="1" dirty="0" smtClean="0">
              <a:solidFill>
                <a:srgbClr val="002060"/>
              </a:solidFill>
              <a:latin typeface="Comic Sans MS" panose="030F0702030302020204" pitchFamily="66" charset="0"/>
            </a:endParaRPr>
          </a:p>
          <a:p>
            <a:pPr lvl="0" algn="ctr"/>
            <a:r>
              <a:rPr lang="pl-PL" sz="2800" b="1" dirty="0" smtClean="0">
                <a:solidFill>
                  <a:srgbClr val="002060"/>
                </a:solidFill>
                <a:latin typeface="Comic Sans MS" panose="030F0702030302020204" pitchFamily="66" charset="0"/>
              </a:rPr>
              <a:t>jestem </a:t>
            </a:r>
            <a:r>
              <a:rPr lang="pl-PL" sz="2800" b="1" dirty="0">
                <a:solidFill>
                  <a:srgbClr val="002060"/>
                </a:solidFill>
                <a:latin typeface="Comic Sans MS" panose="030F0702030302020204" pitchFamily="66" charset="0"/>
              </a:rPr>
              <a:t>z Was </a:t>
            </a:r>
            <a:r>
              <a:rPr lang="pl-PL" sz="2800" b="1" dirty="0" smtClean="0">
                <a:solidFill>
                  <a:srgbClr val="002060"/>
                </a:solidFill>
                <a:latin typeface="Comic Sans MS" panose="030F0702030302020204" pitchFamily="66" charset="0"/>
              </a:rPr>
              <a:t>dumna! </a:t>
            </a:r>
          </a:p>
          <a:p>
            <a:pPr lvl="0" algn="ctr"/>
            <a:endParaRPr lang="pl-PL" sz="2800" b="1" dirty="0" smtClean="0">
              <a:solidFill>
                <a:srgbClr val="002060"/>
              </a:solidFill>
              <a:latin typeface="Comic Sans MS" panose="030F0702030302020204" pitchFamily="66" charset="0"/>
            </a:endParaRPr>
          </a:p>
          <a:p>
            <a:pPr lvl="0" algn="ctr"/>
            <a:r>
              <a:rPr lang="pl-PL" sz="2800" b="1" dirty="0" smtClean="0">
                <a:solidFill>
                  <a:srgbClr val="002060"/>
                </a:solidFill>
                <a:latin typeface="Comic Sans MS" panose="030F0702030302020204" pitchFamily="66" charset="0"/>
              </a:rPr>
              <a:t>Pamiętajcie</a:t>
            </a:r>
            <a:r>
              <a:rPr lang="pl-PL" sz="2800" b="1" dirty="0">
                <a:solidFill>
                  <a:srgbClr val="002060"/>
                </a:solidFill>
                <a:latin typeface="Comic Sans MS" panose="030F0702030302020204" pitchFamily="66" charset="0"/>
              </a:rPr>
              <a:t>, że Wy także jesteście częścią  swojej rodziny</a:t>
            </a:r>
            <a:r>
              <a:rPr lang="pl-PL" sz="2800" b="1" dirty="0" smtClean="0">
                <a:solidFill>
                  <a:srgbClr val="002060"/>
                </a:solidFill>
                <a:latin typeface="Comic Sans MS" panose="030F0702030302020204" pitchFamily="66" charset="0"/>
              </a:rPr>
              <a:t>. </a:t>
            </a:r>
          </a:p>
          <a:p>
            <a:pPr lvl="0" algn="ctr"/>
            <a:endParaRPr lang="pl-PL" sz="2800" b="1" dirty="0">
              <a:solidFill>
                <a:srgbClr val="002060"/>
              </a:solidFill>
              <a:latin typeface="Comic Sans MS" panose="030F0702030302020204" pitchFamily="66" charset="0"/>
            </a:endParaRPr>
          </a:p>
          <a:p>
            <a:pPr lvl="0" algn="ctr"/>
            <a:r>
              <a:rPr lang="pl-PL" sz="2800" b="1" dirty="0" smtClean="0">
                <a:solidFill>
                  <a:srgbClr val="002060"/>
                </a:solidFill>
                <a:latin typeface="Comic Sans MS" panose="030F0702030302020204" pitchFamily="66" charset="0"/>
              </a:rPr>
              <a:t>Jesteście </a:t>
            </a:r>
            <a:r>
              <a:rPr lang="pl-PL" sz="2800" b="1" dirty="0">
                <a:solidFill>
                  <a:srgbClr val="002060"/>
                </a:solidFill>
                <a:latin typeface="Comic Sans MS" panose="030F0702030302020204" pitchFamily="66" charset="0"/>
              </a:rPr>
              <a:t>bardzo ważnymi </a:t>
            </a:r>
            <a:r>
              <a:rPr lang="pl-PL" sz="2800" b="1" dirty="0" smtClean="0">
                <a:solidFill>
                  <a:srgbClr val="002060"/>
                </a:solidFill>
                <a:latin typeface="Comic Sans MS" panose="030F0702030302020204" pitchFamily="66" charset="0"/>
              </a:rPr>
              <a:t>           i </a:t>
            </a:r>
            <a:r>
              <a:rPr lang="pl-PL" sz="2800" b="1" dirty="0">
                <a:solidFill>
                  <a:srgbClr val="002060"/>
                </a:solidFill>
                <a:latin typeface="Comic Sans MS" panose="030F0702030302020204" pitchFamily="66" charset="0"/>
              </a:rPr>
              <a:t>cudownymi dziećmi. </a:t>
            </a:r>
            <a:endParaRPr lang="pl-PL" sz="2800" b="1" dirty="0" smtClean="0">
              <a:solidFill>
                <a:srgbClr val="002060"/>
              </a:solidFill>
              <a:latin typeface="Comic Sans MS" panose="030F0702030302020204" pitchFamily="66" charset="0"/>
            </a:endParaRPr>
          </a:p>
          <a:p>
            <a:pPr lvl="0" algn="ctr"/>
            <a:r>
              <a:rPr lang="pl-PL" sz="2800" b="1" dirty="0" smtClean="0">
                <a:solidFill>
                  <a:srgbClr val="002060"/>
                </a:solidFill>
                <a:latin typeface="Comic Sans MS" panose="030F0702030302020204" pitchFamily="66" charset="0"/>
              </a:rPr>
              <a:t>Tak </a:t>
            </a:r>
            <a:r>
              <a:rPr lang="pl-PL" sz="2800" b="1" dirty="0">
                <a:solidFill>
                  <a:srgbClr val="002060"/>
                </a:solidFill>
                <a:latin typeface="Comic Sans MS" panose="030F0702030302020204" pitchFamily="66" charset="0"/>
              </a:rPr>
              <a:t>wiele osób Was kocha i cieszy się, że jesteście przy nich. </a:t>
            </a:r>
            <a:endParaRPr lang="pl-PL" sz="2800" b="1" dirty="0" smtClean="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4822150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3000" fill="hold"/>
                                        <p:tgtEl>
                                          <p:spTgt spid="2"/>
                                        </p:tgtEl>
                                        <p:attrNameLst>
                                          <p:attrName>style.color</p:attrName>
                                        </p:attrNameLst>
                                      </p:cBhvr>
                                      <p:to>
                                        <p:clrVal>
                                          <a:srgbClr val="C00000"/>
                                        </p:clrVal>
                                      </p:to>
                                    </p:set>
                                    <p:set>
                                      <p:cBhvr>
                                        <p:cTn id="7" dur="3000" fill="hold"/>
                                        <p:tgtEl>
                                          <p:spTgt spid="2"/>
                                        </p:tgtEl>
                                        <p:attrNameLst>
                                          <p:attrName>fillcolor</p:attrName>
                                        </p:attrNameLst>
                                      </p:cBhvr>
                                      <p:to>
                                        <p:clrVal>
                                          <a:srgbClr val="C00000"/>
                                        </p:clrVal>
                                      </p:to>
                                    </p:set>
                                    <p:set>
                                      <p:cBhvr>
                                        <p:cTn id="8"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 y="18660"/>
            <a:ext cx="9144000" cy="427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96" y="475082"/>
            <a:ext cx="5851525" cy="336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ostokąt 1"/>
          <p:cNvSpPr/>
          <p:nvPr/>
        </p:nvSpPr>
        <p:spPr>
          <a:xfrm>
            <a:off x="467552" y="4067573"/>
            <a:ext cx="8424935" cy="3108543"/>
          </a:xfrm>
          <a:prstGeom prst="rect">
            <a:avLst/>
          </a:prstGeom>
        </p:spPr>
        <p:txBody>
          <a:bodyPr wrap="square">
            <a:spAutoFit/>
          </a:bodyPr>
          <a:lstStyle/>
          <a:p>
            <a:pPr lvl="0" algn="ctr">
              <a:lnSpc>
                <a:spcPct val="150000"/>
              </a:lnSpc>
            </a:pPr>
            <a:r>
              <a:rPr lang="pl-PL" sz="2800" b="1" dirty="0" smtClean="0">
                <a:solidFill>
                  <a:srgbClr val="002060"/>
                </a:solidFill>
                <a:latin typeface="Comic Sans MS" panose="030F0702030302020204" pitchFamily="66" charset="0"/>
              </a:rPr>
              <a:t>Odpowiedzcie na pytania:</a:t>
            </a:r>
          </a:p>
          <a:p>
            <a:pPr lvl="0" algn="ctr">
              <a:lnSpc>
                <a:spcPct val="150000"/>
              </a:lnSpc>
            </a:pPr>
            <a:r>
              <a:rPr lang="pl-PL" sz="2800" b="1" dirty="0" smtClean="0">
                <a:solidFill>
                  <a:srgbClr val="002060"/>
                </a:solidFill>
                <a:latin typeface="Comic Sans MS" panose="030F0702030302020204" pitchFamily="66" charset="0"/>
              </a:rPr>
              <a:t>Czy wiecie dlaczego rodzina jest taka ważna? </a:t>
            </a:r>
          </a:p>
          <a:p>
            <a:pPr lvl="0" algn="ctr">
              <a:lnSpc>
                <a:spcPct val="150000"/>
              </a:lnSpc>
            </a:pPr>
            <a:r>
              <a:rPr lang="pl-PL" sz="2800" b="1" dirty="0" smtClean="0">
                <a:solidFill>
                  <a:srgbClr val="002060"/>
                </a:solidFill>
                <a:latin typeface="Comic Sans MS" panose="030F0702030302020204" pitchFamily="66" charset="0"/>
              </a:rPr>
              <a:t>Kto wchodzi w skład Waszej rodziny? </a:t>
            </a:r>
          </a:p>
          <a:p>
            <a:pPr lvl="0" algn="ctr">
              <a:lnSpc>
                <a:spcPct val="150000"/>
              </a:lnSpc>
            </a:pPr>
            <a:r>
              <a:rPr lang="pl-PL" sz="2800" b="1" dirty="0" smtClean="0">
                <a:solidFill>
                  <a:srgbClr val="002060"/>
                </a:solidFill>
                <a:latin typeface="Comic Sans MS" panose="030F0702030302020204" pitchFamily="66" charset="0"/>
              </a:rPr>
              <a:t>Co najbardziej lubicie razem robić? </a:t>
            </a:r>
          </a:p>
          <a:p>
            <a:pPr lvl="0" algn="ctr"/>
            <a:endParaRPr lang="pl-PL" sz="28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7858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circle(in)">
                                      <p:cBhvr>
                                        <p:cTn id="7" dur="2000"/>
                                        <p:tgtEl>
                                          <p:spTgt spid="13315"/>
                                        </p:tgtEl>
                                      </p:cBhvr>
                                    </p:animEffect>
                                  </p:childTnLst>
                                </p:cTn>
                              </p:par>
                            </p:childTnLst>
                          </p:cTn>
                        </p:par>
                        <p:par>
                          <p:cTn id="8" fill="hold">
                            <p:stCondLst>
                              <p:cond delay="2000"/>
                            </p:stCondLst>
                            <p:childTnLst>
                              <p:par>
                                <p:cTn id="9" presetID="16" presetClass="emph" presetSubtype="0" fill="hold" grpId="0" nodeType="afterEffect">
                                  <p:stCondLst>
                                    <p:cond delay="0"/>
                                  </p:stCondLst>
                                  <p:iterate type="lt">
                                    <p:tmPct val="4000"/>
                                  </p:iterate>
                                  <p:childTnLst>
                                    <p:set>
                                      <p:cBhvr override="childStyle">
                                        <p:cTn id="10" dur="3000" fill="hold"/>
                                        <p:tgtEl>
                                          <p:spTgt spid="2"/>
                                        </p:tgtEl>
                                        <p:attrNameLst>
                                          <p:attrName>style.color</p:attrName>
                                        </p:attrNameLst>
                                      </p:cBhvr>
                                      <p:to>
                                        <p:clrVal>
                                          <a:srgbClr val="C00000"/>
                                        </p:clrVal>
                                      </p:to>
                                    </p:set>
                                    <p:set>
                                      <p:cBhvr>
                                        <p:cTn id="11" dur="3000" fill="hold"/>
                                        <p:tgtEl>
                                          <p:spTgt spid="2"/>
                                        </p:tgtEl>
                                        <p:attrNameLst>
                                          <p:attrName>fillcolor</p:attrName>
                                        </p:attrNameLst>
                                      </p:cBhvr>
                                      <p:to>
                                        <p:clrVal>
                                          <a:srgbClr val="C00000"/>
                                        </p:clrVal>
                                      </p:to>
                                    </p:set>
                                    <p:set>
                                      <p:cBhvr>
                                        <p:cTn id="12"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40000">
              <a:schemeClr val="accent2">
                <a:lumMod val="40000"/>
                <a:lumOff val="60000"/>
              </a:schemeClr>
            </a:gs>
            <a:gs pos="66000">
              <a:schemeClr val="accent4">
                <a:lumMod val="40000"/>
                <a:lumOff val="60000"/>
              </a:schemeClr>
            </a:gs>
            <a:gs pos="100000">
              <a:schemeClr val="accent6">
                <a:lumMod val="60000"/>
                <a:lumOff val="40000"/>
              </a:schemeClr>
            </a:gs>
          </a:gsLst>
          <a:lin ang="2700000" scaled="1"/>
          <a:tileRect/>
        </a:gradFill>
        <a:effectLst/>
      </p:bgPr>
    </p:bg>
    <p:spTree>
      <p:nvGrpSpPr>
        <p:cNvPr id="1" name=""/>
        <p:cNvGrpSpPr/>
        <p:nvPr/>
      </p:nvGrpSpPr>
      <p:grpSpPr>
        <a:xfrm>
          <a:off x="0" y="0"/>
          <a:ext cx="0" cy="0"/>
          <a:chOff x="0" y="0"/>
          <a:chExt cx="0" cy="0"/>
        </a:xfrm>
      </p:grpSpPr>
      <p:pic>
        <p:nvPicPr>
          <p:cNvPr id="8" name="Obraz 7" descr="Obraz zawierający stół, tort, pomieszczenie&#10;&#10;Opis wygenerowany automatycznie">
            <a:extLst>
              <a:ext uri="{FF2B5EF4-FFF2-40B4-BE49-F238E27FC236}">
                <a16:creationId xmlns:a16="http://schemas.microsoft.com/office/drawing/2014/main" xmlns="" id="{52C82024-B020-4F34-BA44-59B06DEFA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2845" y="2668772"/>
            <a:ext cx="4081156" cy="4189228"/>
          </a:xfrm>
          <a:prstGeom prst="rect">
            <a:avLst/>
          </a:prstGeom>
        </p:spPr>
      </p:pic>
      <p:pic>
        <p:nvPicPr>
          <p:cNvPr id="10" name="Obraz 9" descr="Obraz zawierający siedzi, komputer, stół, wypchany&#10;&#10;Opis wygenerowany automatycznie">
            <a:extLst>
              <a:ext uri="{FF2B5EF4-FFF2-40B4-BE49-F238E27FC236}">
                <a16:creationId xmlns:a16="http://schemas.microsoft.com/office/drawing/2014/main" xmlns="" id="{3433B270-1FE7-4E6D-A4E6-BBBA1ECC5191}"/>
              </a:ext>
            </a:extLst>
          </p:cNvPr>
          <p:cNvPicPr>
            <a:picLocks noChangeAspect="1"/>
          </p:cNvPicPr>
          <p:nvPr/>
        </p:nvPicPr>
        <p:blipFill rotWithShape="1">
          <a:blip r:embed="rId3">
            <a:extLst>
              <a:ext uri="{28A0092B-C50C-407E-A947-70E740481C1C}">
                <a14:useLocalDpi xmlns:a14="http://schemas.microsoft.com/office/drawing/2010/main" val="0"/>
              </a:ext>
            </a:extLst>
          </a:blip>
          <a:srcRect t="11467" b="8184"/>
          <a:stretch/>
        </p:blipFill>
        <p:spPr>
          <a:xfrm>
            <a:off x="5" y="0"/>
            <a:ext cx="6044795" cy="6858000"/>
          </a:xfrm>
          <a:prstGeom prst="rect">
            <a:avLst/>
          </a:prstGeom>
        </p:spPr>
      </p:pic>
      <p:sp>
        <p:nvSpPr>
          <p:cNvPr id="2" name="Prostokąt 1"/>
          <p:cNvSpPr/>
          <p:nvPr/>
        </p:nvSpPr>
        <p:spPr>
          <a:xfrm>
            <a:off x="3275856" y="5"/>
            <a:ext cx="5868144" cy="2677656"/>
          </a:xfrm>
          <a:prstGeom prst="rect">
            <a:avLst/>
          </a:prstGeom>
        </p:spPr>
        <p:txBody>
          <a:bodyPr wrap="square">
            <a:spAutoFit/>
          </a:bodyPr>
          <a:lstStyle/>
          <a:p>
            <a:pPr algn="ctr"/>
            <a:r>
              <a:rPr lang="pl-PL" sz="2800" b="1" dirty="0">
                <a:solidFill>
                  <a:srgbClr val="002060"/>
                </a:solidFill>
                <a:latin typeface="Comic Sans MS" panose="030F0702030302020204" pitchFamily="66" charset="0"/>
              </a:rPr>
              <a:t>Namalowałam dziś obrazek mojej rodziny. Podoba Ci się? Bardzo się starałam. </a:t>
            </a:r>
            <a:endParaRPr lang="pl-PL" sz="2800" b="1" dirty="0" smtClean="0">
              <a:solidFill>
                <a:srgbClr val="002060"/>
              </a:solidFill>
              <a:latin typeface="Comic Sans MS" panose="030F0702030302020204" pitchFamily="66" charset="0"/>
            </a:endParaRPr>
          </a:p>
          <a:p>
            <a:pPr algn="ctr"/>
            <a:r>
              <a:rPr lang="pl-PL" sz="2800" b="1" dirty="0" smtClean="0">
                <a:solidFill>
                  <a:srgbClr val="002060"/>
                </a:solidFill>
                <a:latin typeface="Comic Sans MS" panose="030F0702030302020204" pitchFamily="66" charset="0"/>
              </a:rPr>
              <a:t>Może </a:t>
            </a:r>
            <a:r>
              <a:rPr lang="pl-PL" sz="2800" b="1" dirty="0">
                <a:solidFill>
                  <a:srgbClr val="002060"/>
                </a:solidFill>
                <a:latin typeface="Comic Sans MS" panose="030F0702030302020204" pitchFamily="66" charset="0"/>
              </a:rPr>
              <a:t>i Tobie udałoby się coś narysować lub namalować swoim bliskim z okazji dnia rodziny? </a:t>
            </a:r>
            <a:endParaRPr lang="pl-PL" sz="2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9415321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16" presetClass="emph" presetSubtype="0" fill="hold" grpId="0" nodeType="afterEffect">
                                  <p:stCondLst>
                                    <p:cond delay="0"/>
                                  </p:stCondLst>
                                  <p:iterate type="lt">
                                    <p:tmPct val="4000"/>
                                  </p:iterate>
                                  <p:childTnLst>
                                    <p:set>
                                      <p:cBhvr override="childStyle">
                                        <p:cTn id="10" dur="3000" fill="hold"/>
                                        <p:tgtEl>
                                          <p:spTgt spid="2"/>
                                        </p:tgtEl>
                                        <p:attrNameLst>
                                          <p:attrName>style.color</p:attrName>
                                        </p:attrNameLst>
                                      </p:cBhvr>
                                      <p:to>
                                        <p:clrVal>
                                          <a:srgbClr val="C00000"/>
                                        </p:clrVal>
                                      </p:to>
                                    </p:set>
                                    <p:set>
                                      <p:cBhvr>
                                        <p:cTn id="11" dur="3000" fill="hold"/>
                                        <p:tgtEl>
                                          <p:spTgt spid="2"/>
                                        </p:tgtEl>
                                        <p:attrNameLst>
                                          <p:attrName>fillcolor</p:attrName>
                                        </p:attrNameLst>
                                      </p:cBhvr>
                                      <p:to>
                                        <p:clrVal>
                                          <a:srgbClr val="C00000"/>
                                        </p:clrVal>
                                      </p:to>
                                    </p:set>
                                    <p:set>
                                      <p:cBhvr>
                                        <p:cTn id="12"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93" y="2780928"/>
            <a:ext cx="5594987" cy="3577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ostokąt 1"/>
          <p:cNvSpPr/>
          <p:nvPr/>
        </p:nvSpPr>
        <p:spPr>
          <a:xfrm>
            <a:off x="8519" y="897396"/>
            <a:ext cx="4572000" cy="5863144"/>
          </a:xfrm>
          <a:prstGeom prst="rect">
            <a:avLst/>
          </a:prstGeom>
        </p:spPr>
        <p:txBody>
          <a:bodyPr>
            <a:spAutoFit/>
          </a:bodyPr>
          <a:lstStyle/>
          <a:p>
            <a:pPr lvl="0" algn="ctr"/>
            <a:r>
              <a:rPr lang="pl-PL" sz="2500" b="1" dirty="0" smtClean="0">
                <a:latin typeface="Comic Sans MS" panose="030F0702030302020204" pitchFamily="66" charset="0"/>
              </a:rPr>
              <a:t>Wczoraj </a:t>
            </a:r>
            <a:r>
              <a:rPr lang="pl-PL" sz="2500" b="1" dirty="0">
                <a:latin typeface="Comic Sans MS" panose="030F0702030302020204" pitchFamily="66" charset="0"/>
              </a:rPr>
              <a:t>zapytałam Mamusi czy wie co to drzewo genealogiczne. A wy wiecie co to takiego? </a:t>
            </a:r>
            <a:endParaRPr lang="pl-PL" sz="2500" b="1" dirty="0" smtClean="0">
              <a:latin typeface="Comic Sans MS" panose="030F0702030302020204" pitchFamily="66" charset="0"/>
            </a:endParaRPr>
          </a:p>
          <a:p>
            <a:pPr lvl="0" algn="ctr"/>
            <a:endParaRPr lang="pl-PL" sz="2500" b="1" dirty="0" smtClean="0">
              <a:latin typeface="Comic Sans MS" panose="030F0702030302020204" pitchFamily="66" charset="0"/>
            </a:endParaRPr>
          </a:p>
          <a:p>
            <a:pPr lvl="0" algn="ctr"/>
            <a:r>
              <a:rPr lang="pl-PL" sz="2500" b="1" dirty="0" smtClean="0">
                <a:latin typeface="Comic Sans MS" panose="030F0702030302020204" pitchFamily="66" charset="0"/>
              </a:rPr>
              <a:t>To </a:t>
            </a:r>
            <a:r>
              <a:rPr lang="pl-PL" sz="2500" b="1" dirty="0">
                <a:latin typeface="Comic Sans MS" panose="030F0702030302020204" pitchFamily="66" charset="0"/>
              </a:rPr>
              <a:t>takie specjalne drzewko, które pokazuje wszystkich członków rodziny – zaczynając od tych, którzy żyli dawno temu – a kończy się na najmłodszych osobach z rodziny</a:t>
            </a:r>
            <a:r>
              <a:rPr lang="pl-PL" sz="2500" b="1" dirty="0" smtClean="0">
                <a:latin typeface="Comic Sans MS" panose="030F0702030302020204" pitchFamily="66" charset="0"/>
              </a:rPr>
              <a:t>.</a:t>
            </a:r>
          </a:p>
          <a:p>
            <a:pPr lvl="0" algn="ctr"/>
            <a:r>
              <a:rPr lang="pl-PL" sz="2500" b="1" dirty="0" smtClean="0">
                <a:latin typeface="Comic Sans MS" panose="030F0702030302020204" pitchFamily="66" charset="0"/>
              </a:rPr>
              <a:t> </a:t>
            </a:r>
          </a:p>
          <a:p>
            <a:pPr lvl="0" algn="ctr"/>
            <a:r>
              <a:rPr lang="pl-PL" sz="2500" b="1" dirty="0" smtClean="0">
                <a:latin typeface="Comic Sans MS" panose="030F0702030302020204" pitchFamily="66" charset="0"/>
              </a:rPr>
              <a:t>Może </a:t>
            </a:r>
            <a:r>
              <a:rPr lang="pl-PL" sz="2500" b="1" dirty="0">
                <a:latin typeface="Comic Sans MS" panose="030F0702030302020204" pitchFamily="66" charset="0"/>
              </a:rPr>
              <a:t>i Ty wykonasz swoje drzewo genealogiczne? </a:t>
            </a:r>
            <a:endParaRPr lang="pl-PL" sz="2500" b="1" dirty="0">
              <a:latin typeface="Comic Sans MS" panose="030F0702030302020204" pitchFamily="66" charset="0"/>
            </a:endParaRPr>
          </a:p>
        </p:txBody>
      </p:sp>
    </p:spTree>
    <p:extLst>
      <p:ext uri="{BB962C8B-B14F-4D97-AF65-F5344CB8AC3E}">
        <p14:creationId xmlns:p14="http://schemas.microsoft.com/office/powerpoint/2010/main" val="342537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circle(in)">
                                      <p:cBhvr>
                                        <p:cTn id="7" dur="2000"/>
                                        <p:tgtEl>
                                          <p:spTgt spid="14340"/>
                                        </p:tgtEl>
                                      </p:cBhvr>
                                    </p:animEffect>
                                  </p:childTnLst>
                                </p:cTn>
                              </p:par>
                            </p:childTnLst>
                          </p:cTn>
                        </p:par>
                        <p:par>
                          <p:cTn id="8" fill="hold">
                            <p:stCondLst>
                              <p:cond delay="2000"/>
                            </p:stCondLst>
                            <p:childTnLst>
                              <p:par>
                                <p:cTn id="9" presetID="16" presetClass="emph" presetSubtype="0" fill="hold" grpId="0" nodeType="afterEffect">
                                  <p:stCondLst>
                                    <p:cond delay="0"/>
                                  </p:stCondLst>
                                  <p:iterate type="lt">
                                    <p:tmPct val="4000"/>
                                  </p:iterate>
                                  <p:childTnLst>
                                    <p:set>
                                      <p:cBhvr override="childStyle">
                                        <p:cTn id="10" dur="3000" fill="hold"/>
                                        <p:tgtEl>
                                          <p:spTgt spid="2"/>
                                        </p:tgtEl>
                                        <p:attrNameLst>
                                          <p:attrName>style.color</p:attrName>
                                        </p:attrNameLst>
                                      </p:cBhvr>
                                      <p:to>
                                        <p:clrVal>
                                          <a:srgbClr val="C00000"/>
                                        </p:clrVal>
                                      </p:to>
                                    </p:set>
                                    <p:set>
                                      <p:cBhvr>
                                        <p:cTn id="11" dur="3000" fill="hold"/>
                                        <p:tgtEl>
                                          <p:spTgt spid="2"/>
                                        </p:tgtEl>
                                        <p:attrNameLst>
                                          <p:attrName>fillcolor</p:attrName>
                                        </p:attrNameLst>
                                      </p:cBhvr>
                                      <p:to>
                                        <p:clrVal>
                                          <a:srgbClr val="C00000"/>
                                        </p:clrVal>
                                      </p:to>
                                    </p:set>
                                    <p:set>
                                      <p:cBhvr>
                                        <p:cTn id="12"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4" y="0"/>
            <a:ext cx="9157185" cy="6840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ostokąt 1"/>
          <p:cNvSpPr/>
          <p:nvPr/>
        </p:nvSpPr>
        <p:spPr>
          <a:xfrm>
            <a:off x="3995938" y="188649"/>
            <a:ext cx="5040560" cy="6555641"/>
          </a:xfrm>
          <a:prstGeom prst="rect">
            <a:avLst/>
          </a:prstGeom>
        </p:spPr>
        <p:txBody>
          <a:bodyPr wrap="square">
            <a:spAutoFit/>
          </a:bodyPr>
          <a:lstStyle/>
          <a:p>
            <a:pPr algn="ctr"/>
            <a:r>
              <a:rPr lang="pl-PL" sz="2800" b="1" dirty="0">
                <a:solidFill>
                  <a:srgbClr val="002060"/>
                </a:solidFill>
                <a:latin typeface="Comic Sans MS" panose="030F0702030302020204" pitchFamily="66" charset="0"/>
              </a:rPr>
              <a:t>Usiądź dziś wygodnie ze swoimi bliskimi na kanapie, weźcie ulubioną grę planszową </a:t>
            </a:r>
            <a:r>
              <a:rPr lang="pl-PL" sz="2800" b="1" dirty="0" smtClean="0">
                <a:solidFill>
                  <a:srgbClr val="002060"/>
                </a:solidFill>
                <a:latin typeface="Comic Sans MS" panose="030F0702030302020204" pitchFamily="66" charset="0"/>
              </a:rPr>
              <a:t>lub </a:t>
            </a:r>
            <a:r>
              <a:rPr lang="pl-PL" sz="2800" b="1" dirty="0">
                <a:solidFill>
                  <a:srgbClr val="002060"/>
                </a:solidFill>
                <a:latin typeface="Comic Sans MS" panose="030F0702030302020204" pitchFamily="66" charset="0"/>
              </a:rPr>
              <a:t>książkę. </a:t>
            </a:r>
            <a:endParaRPr lang="pl-PL" sz="2800" b="1" dirty="0" smtClean="0">
              <a:solidFill>
                <a:srgbClr val="002060"/>
              </a:solidFill>
              <a:latin typeface="Comic Sans MS" panose="030F0702030302020204" pitchFamily="66" charset="0"/>
            </a:endParaRPr>
          </a:p>
          <a:p>
            <a:pPr algn="ctr"/>
            <a:endParaRPr lang="pl-PL" sz="2800" b="1" dirty="0" smtClean="0">
              <a:solidFill>
                <a:srgbClr val="002060"/>
              </a:solidFill>
              <a:latin typeface="Comic Sans MS" panose="030F0702030302020204" pitchFamily="66" charset="0"/>
            </a:endParaRPr>
          </a:p>
          <a:p>
            <a:pPr algn="ctr"/>
            <a:r>
              <a:rPr lang="pl-PL" sz="2800" b="1" dirty="0" smtClean="0">
                <a:solidFill>
                  <a:srgbClr val="002060"/>
                </a:solidFill>
                <a:latin typeface="Comic Sans MS" panose="030F0702030302020204" pitchFamily="66" charset="0"/>
              </a:rPr>
              <a:t>Czytajcie </a:t>
            </a:r>
            <a:r>
              <a:rPr lang="pl-PL" sz="2800" b="1" dirty="0">
                <a:solidFill>
                  <a:srgbClr val="002060"/>
                </a:solidFill>
                <a:latin typeface="Comic Sans MS" panose="030F0702030302020204" pitchFamily="66" charset="0"/>
              </a:rPr>
              <a:t>razem, grajcie, zróbcie szalone łaskotki, rozdawajcie mnóstwo buziaków, tak wiele jak bardzo się kochacie</a:t>
            </a:r>
            <a:r>
              <a:rPr lang="pl-PL" sz="2800" b="1" dirty="0" smtClean="0">
                <a:solidFill>
                  <a:srgbClr val="002060"/>
                </a:solidFill>
                <a:latin typeface="Comic Sans MS" panose="030F0702030302020204" pitchFamily="66" charset="0"/>
              </a:rPr>
              <a:t>.</a:t>
            </a:r>
          </a:p>
          <a:p>
            <a:pPr algn="ctr"/>
            <a:r>
              <a:rPr lang="pl-PL" sz="2800" b="1" dirty="0" smtClean="0">
                <a:solidFill>
                  <a:srgbClr val="002060"/>
                </a:solidFill>
                <a:latin typeface="Comic Sans MS" panose="030F0702030302020204" pitchFamily="66" charset="0"/>
              </a:rPr>
              <a:t> </a:t>
            </a:r>
          </a:p>
          <a:p>
            <a:pPr algn="ctr"/>
            <a:r>
              <a:rPr lang="pl-PL" sz="2800" b="1" dirty="0" smtClean="0">
                <a:solidFill>
                  <a:srgbClr val="002060"/>
                </a:solidFill>
                <a:latin typeface="Comic Sans MS" panose="030F0702030302020204" pitchFamily="66" charset="0"/>
              </a:rPr>
              <a:t>A </a:t>
            </a:r>
            <a:r>
              <a:rPr lang="pl-PL" sz="2800" b="1" dirty="0">
                <a:solidFill>
                  <a:srgbClr val="002060"/>
                </a:solidFill>
                <a:latin typeface="Comic Sans MS" panose="030F0702030302020204" pitchFamily="66" charset="0"/>
              </a:rPr>
              <a:t>do tych, którzy nie mogą być dziś z Wami koniecznie zadzwońcie i powiedzcie jak mocno ich kochacie. </a:t>
            </a:r>
          </a:p>
        </p:txBody>
      </p:sp>
    </p:spTree>
    <p:extLst>
      <p:ext uri="{BB962C8B-B14F-4D97-AF65-F5344CB8AC3E}">
        <p14:creationId xmlns:p14="http://schemas.microsoft.com/office/powerpoint/2010/main" val="222784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3000" fill="hold"/>
                                        <p:tgtEl>
                                          <p:spTgt spid="2"/>
                                        </p:tgtEl>
                                        <p:attrNameLst>
                                          <p:attrName>style.color</p:attrName>
                                        </p:attrNameLst>
                                      </p:cBhvr>
                                      <p:to>
                                        <p:clrVal>
                                          <a:srgbClr val="C00000"/>
                                        </p:clrVal>
                                      </p:to>
                                    </p:set>
                                    <p:set>
                                      <p:cBhvr>
                                        <p:cTn id="7" dur="3000" fill="hold"/>
                                        <p:tgtEl>
                                          <p:spTgt spid="2"/>
                                        </p:tgtEl>
                                        <p:attrNameLst>
                                          <p:attrName>fillcolor</p:attrName>
                                        </p:attrNameLst>
                                      </p:cBhvr>
                                      <p:to>
                                        <p:clrVal>
                                          <a:srgbClr val="C00000"/>
                                        </p:clrVal>
                                      </p:to>
                                    </p:set>
                                    <p:set>
                                      <p:cBhvr>
                                        <p:cTn id="8"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stół, siedzi, żywność, kwiat&#10;&#10;Opis wygenerowany automatycznie">
            <a:extLst>
              <a:ext uri="{FF2B5EF4-FFF2-40B4-BE49-F238E27FC236}">
                <a16:creationId xmlns:a16="http://schemas.microsoft.com/office/drawing/2014/main" xmlns="" id="{28CE80F7-D27F-4F4A-952C-B536AF886089}"/>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a:stretch/>
        </p:blipFill>
        <p:spPr>
          <a:xfrm>
            <a:off x="16" y="10"/>
            <a:ext cx="9143985" cy="6857990"/>
          </a:xfrm>
          <a:prstGeom prst="rect">
            <a:avLst/>
          </a:prstGeom>
        </p:spPr>
      </p:pic>
      <p:pic>
        <p:nvPicPr>
          <p:cNvPr id="3" name="Obraz 2" descr="Obraz zawierający wewnątrz, małe, stół, siedzi&#10;&#10;Opis wygenerowany automatycznie">
            <a:extLst>
              <a:ext uri="{FF2B5EF4-FFF2-40B4-BE49-F238E27FC236}">
                <a16:creationId xmlns:a16="http://schemas.microsoft.com/office/drawing/2014/main" xmlns="" id="{B4389B95-A401-4353-B5C3-89B54AB49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65" y="442135"/>
            <a:ext cx="2339123" cy="4971327"/>
          </a:xfrm>
          <a:prstGeom prst="rect">
            <a:avLst/>
          </a:prstGeom>
        </p:spPr>
      </p:pic>
      <p:sp>
        <p:nvSpPr>
          <p:cNvPr id="4" name="Prostokąt 3">
            <a:extLst>
              <a:ext uri="{FF2B5EF4-FFF2-40B4-BE49-F238E27FC236}">
                <a16:creationId xmlns:a16="http://schemas.microsoft.com/office/drawing/2014/main" xmlns="" id="{E4E880B4-EA0B-4DBE-9F1D-B6A26D71D7A8}"/>
              </a:ext>
            </a:extLst>
          </p:cNvPr>
          <p:cNvSpPr/>
          <p:nvPr/>
        </p:nvSpPr>
        <p:spPr>
          <a:xfrm>
            <a:off x="146770" y="203608"/>
            <a:ext cx="8997231" cy="477054"/>
          </a:xfrm>
          <a:prstGeom prst="rect">
            <a:avLst/>
          </a:prstGeom>
        </p:spPr>
        <p:txBody>
          <a:bodyPr wrap="square">
            <a:spAutoFit/>
          </a:bodyPr>
          <a:lstStyle/>
          <a:p>
            <a:pPr algn="just"/>
            <a:endParaRPr lang="pl-PL" sz="2500" b="1" dirty="0">
              <a:solidFill>
                <a:srgbClr val="4472C4">
                  <a:lumMod val="75000"/>
                </a:srgbClr>
              </a:solidFill>
              <a:latin typeface="Cookie" panose="02000000000000000000" pitchFamily="2" charset="0"/>
            </a:endParaRPr>
          </a:p>
        </p:txBody>
      </p:sp>
      <p:sp>
        <p:nvSpPr>
          <p:cNvPr id="6" name="Prostokąt 5">
            <a:extLst>
              <a:ext uri="{FF2B5EF4-FFF2-40B4-BE49-F238E27FC236}">
                <a16:creationId xmlns:a16="http://schemas.microsoft.com/office/drawing/2014/main" xmlns="" id="{EAC88CCC-20EF-49A2-80B5-619DEA8529DE}"/>
              </a:ext>
            </a:extLst>
          </p:cNvPr>
          <p:cNvSpPr/>
          <p:nvPr/>
        </p:nvSpPr>
        <p:spPr>
          <a:xfrm>
            <a:off x="2339752" y="203608"/>
            <a:ext cx="6696745" cy="6555641"/>
          </a:xfrm>
          <a:prstGeom prst="rect">
            <a:avLst/>
          </a:prstGeom>
        </p:spPr>
        <p:txBody>
          <a:bodyPr wrap="square">
            <a:spAutoFit/>
          </a:bodyPr>
          <a:lstStyle/>
          <a:p>
            <a:pPr algn="ctr">
              <a:lnSpc>
                <a:spcPct val="150000"/>
              </a:lnSpc>
            </a:pPr>
            <a:r>
              <a:rPr lang="pl-PL" sz="2800" b="1" dirty="0">
                <a:solidFill>
                  <a:prstClr val="black"/>
                </a:solidFill>
                <a:latin typeface="Comic Sans MS" panose="030F0702030302020204" pitchFamily="66" charset="0"/>
              </a:rPr>
              <a:t>Czerwony – jak miłość w rodzinie</a:t>
            </a:r>
          </a:p>
          <a:p>
            <a:pPr algn="ctr">
              <a:lnSpc>
                <a:spcPct val="150000"/>
              </a:lnSpc>
            </a:pPr>
            <a:r>
              <a:rPr lang="pl-PL" sz="2800" b="1" dirty="0">
                <a:solidFill>
                  <a:prstClr val="black"/>
                </a:solidFill>
                <a:latin typeface="Comic Sans MS" panose="030F0702030302020204" pitchFamily="66" charset="0"/>
              </a:rPr>
              <a:t>Pomarańczowy – nigdy nie przeminie. </a:t>
            </a:r>
          </a:p>
          <a:p>
            <a:pPr algn="ctr">
              <a:lnSpc>
                <a:spcPct val="150000"/>
              </a:lnSpc>
            </a:pPr>
            <a:r>
              <a:rPr lang="pl-PL" sz="2800" b="1" dirty="0">
                <a:solidFill>
                  <a:prstClr val="black"/>
                </a:solidFill>
                <a:latin typeface="Comic Sans MS" panose="030F0702030302020204" pitchFamily="66" charset="0"/>
              </a:rPr>
              <a:t>Żółty jak słońce, które daje mama.</a:t>
            </a:r>
          </a:p>
          <a:p>
            <a:pPr algn="ctr">
              <a:lnSpc>
                <a:spcPct val="150000"/>
              </a:lnSpc>
            </a:pPr>
            <a:r>
              <a:rPr lang="pl-PL" sz="2800" b="1" dirty="0">
                <a:solidFill>
                  <a:prstClr val="black"/>
                </a:solidFill>
                <a:latin typeface="Comic Sans MS" panose="030F0702030302020204" pitchFamily="66" charset="0"/>
              </a:rPr>
              <a:t>Zielony jak siostra roześmiana. </a:t>
            </a:r>
          </a:p>
          <a:p>
            <a:pPr algn="ctr">
              <a:lnSpc>
                <a:spcPct val="150000"/>
              </a:lnSpc>
            </a:pPr>
            <a:r>
              <a:rPr lang="pl-PL" sz="2800" b="1" dirty="0">
                <a:solidFill>
                  <a:prstClr val="black"/>
                </a:solidFill>
                <a:latin typeface="Comic Sans MS" panose="030F0702030302020204" pitchFamily="66" charset="0"/>
              </a:rPr>
              <a:t>Niebieski jak Tata co w niebo patrzył </a:t>
            </a:r>
            <a:r>
              <a:rPr lang="pl-PL" sz="2800" b="1" dirty="0" smtClean="0">
                <a:solidFill>
                  <a:prstClr val="black"/>
                </a:solidFill>
                <a:latin typeface="Comic Sans MS" panose="030F0702030302020204" pitchFamily="66" charset="0"/>
              </a:rPr>
              <a:t>dziś.</a:t>
            </a:r>
            <a:endParaRPr lang="pl-PL" sz="2800" b="1" dirty="0">
              <a:solidFill>
                <a:prstClr val="black"/>
              </a:solidFill>
              <a:latin typeface="Comic Sans MS" panose="030F0702030302020204" pitchFamily="66" charset="0"/>
            </a:endParaRPr>
          </a:p>
          <a:p>
            <a:pPr algn="ctr">
              <a:lnSpc>
                <a:spcPct val="150000"/>
              </a:lnSpc>
            </a:pPr>
            <a:r>
              <a:rPr lang="pl-PL" sz="2800" b="1" dirty="0">
                <a:solidFill>
                  <a:prstClr val="black"/>
                </a:solidFill>
                <a:latin typeface="Comic Sans MS" panose="030F0702030302020204" pitchFamily="66" charset="0"/>
              </a:rPr>
              <a:t>Granat – jak mój pluszowy miś.</a:t>
            </a:r>
          </a:p>
          <a:p>
            <a:pPr algn="ctr">
              <a:lnSpc>
                <a:spcPct val="150000"/>
              </a:lnSpc>
            </a:pPr>
            <a:r>
              <a:rPr lang="pl-PL" sz="2800" b="1" dirty="0">
                <a:solidFill>
                  <a:prstClr val="black"/>
                </a:solidFill>
                <a:latin typeface="Comic Sans MS" panose="030F0702030302020204" pitchFamily="66" charset="0"/>
              </a:rPr>
              <a:t>Fiolet – mojej Babci cudne oczy. </a:t>
            </a:r>
          </a:p>
          <a:p>
            <a:pPr algn="ctr">
              <a:lnSpc>
                <a:spcPct val="150000"/>
              </a:lnSpc>
            </a:pPr>
            <a:r>
              <a:rPr lang="pl-PL" sz="2800" b="1" dirty="0">
                <a:solidFill>
                  <a:prstClr val="black"/>
                </a:solidFill>
                <a:latin typeface="Comic Sans MS" panose="030F0702030302020204" pitchFamily="66" charset="0"/>
              </a:rPr>
              <a:t>Rodzina to tęcza – nic nas nie </a:t>
            </a:r>
            <a:r>
              <a:rPr lang="pl-PL" sz="2800" b="1" dirty="0" smtClean="0">
                <a:solidFill>
                  <a:prstClr val="black"/>
                </a:solidFill>
                <a:latin typeface="Comic Sans MS" panose="030F0702030302020204" pitchFamily="66" charset="0"/>
              </a:rPr>
              <a:t>zaskoczy !!! </a:t>
            </a:r>
            <a:endParaRPr lang="pl-PL" sz="28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20869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500"/>
                                        <p:tgtEl>
                                          <p:spTgt spid="6"/>
                                        </p:tgtEl>
                                      </p:cBhvr>
                                    </p:animEffect>
                                  </p:childTnLst>
                                </p:cTn>
                              </p:par>
                              <p:par>
                                <p:cTn id="16" presetID="16" presetClass="emph" presetSubtype="0" fill="hold" nodeType="withEffect">
                                  <p:stCondLst>
                                    <p:cond delay="0"/>
                                  </p:stCondLst>
                                  <p:iterate type="lt">
                                    <p:tmPct val="4000"/>
                                  </p:iterate>
                                  <p:childTnLst>
                                    <p:set>
                                      <p:cBhvr override="childStyle">
                                        <p:cTn id="17" dur="1000" fill="hold"/>
                                        <p:tgtEl>
                                          <p:spTgt spid="6">
                                            <p:txEl>
                                              <p:pRg st="0" end="0"/>
                                            </p:txEl>
                                          </p:spTgt>
                                        </p:tgtEl>
                                        <p:attrNameLst>
                                          <p:attrName>style.color</p:attrName>
                                        </p:attrNameLst>
                                      </p:cBhvr>
                                      <p:to>
                                        <p:clrVal>
                                          <a:srgbClr val="FF0000"/>
                                        </p:clrVal>
                                      </p:to>
                                    </p:set>
                                    <p:set>
                                      <p:cBhvr>
                                        <p:cTn id="18" dur="1000" fill="hold"/>
                                        <p:tgtEl>
                                          <p:spTgt spid="6">
                                            <p:txEl>
                                              <p:pRg st="0" end="0"/>
                                            </p:txEl>
                                          </p:spTgt>
                                        </p:tgtEl>
                                        <p:attrNameLst>
                                          <p:attrName>fillcolor</p:attrName>
                                        </p:attrNameLst>
                                      </p:cBhvr>
                                      <p:to>
                                        <p:clrVal>
                                          <a:srgbClr val="FF0000"/>
                                        </p:clrVal>
                                      </p:to>
                                    </p:set>
                                    <p:set>
                                      <p:cBhvr>
                                        <p:cTn id="19" dur="1000" fill="hold"/>
                                        <p:tgtEl>
                                          <p:spTgt spid="6">
                                            <p:txEl>
                                              <p:pRg st="0" end="0"/>
                                            </p:txEl>
                                          </p:spTgt>
                                        </p:tgtEl>
                                        <p:attrNameLst>
                                          <p:attrName>fill.type</p:attrName>
                                        </p:attrNameLst>
                                      </p:cBhvr>
                                      <p:to>
                                        <p:strVal val="solid"/>
                                      </p:to>
                                    </p:set>
                                  </p:childTnLst>
                                </p:cTn>
                              </p:par>
                            </p:childTnLst>
                          </p:cTn>
                        </p:par>
                        <p:par>
                          <p:cTn id="20" fill="hold">
                            <p:stCondLst>
                              <p:cond delay="2040"/>
                            </p:stCondLst>
                            <p:childTnLst>
                              <p:par>
                                <p:cTn id="21" presetID="16" presetClass="emph" presetSubtype="0" fill="hold" nodeType="afterEffect">
                                  <p:stCondLst>
                                    <p:cond delay="0"/>
                                  </p:stCondLst>
                                  <p:iterate type="lt">
                                    <p:tmPct val="4000"/>
                                  </p:iterate>
                                  <p:childTnLst>
                                    <p:set>
                                      <p:cBhvr override="childStyle">
                                        <p:cTn id="22" dur="1000" fill="hold"/>
                                        <p:tgtEl>
                                          <p:spTgt spid="6">
                                            <p:txEl>
                                              <p:pRg st="1" end="1"/>
                                            </p:txEl>
                                          </p:spTgt>
                                        </p:tgtEl>
                                        <p:attrNameLst>
                                          <p:attrName>style.color</p:attrName>
                                        </p:attrNameLst>
                                      </p:cBhvr>
                                      <p:to>
                                        <p:clrVal>
                                          <a:srgbClr val="E36C09"/>
                                        </p:clrVal>
                                      </p:to>
                                    </p:set>
                                    <p:set>
                                      <p:cBhvr>
                                        <p:cTn id="23" dur="1000" fill="hold"/>
                                        <p:tgtEl>
                                          <p:spTgt spid="6">
                                            <p:txEl>
                                              <p:pRg st="1" end="1"/>
                                            </p:txEl>
                                          </p:spTgt>
                                        </p:tgtEl>
                                        <p:attrNameLst>
                                          <p:attrName>fillcolor</p:attrName>
                                        </p:attrNameLst>
                                      </p:cBhvr>
                                      <p:to>
                                        <p:clrVal>
                                          <a:srgbClr val="E36C09"/>
                                        </p:clrVal>
                                      </p:to>
                                    </p:set>
                                    <p:set>
                                      <p:cBhvr>
                                        <p:cTn id="24" dur="1000" fill="hold"/>
                                        <p:tgtEl>
                                          <p:spTgt spid="6">
                                            <p:txEl>
                                              <p:pRg st="1" end="1"/>
                                            </p:txEl>
                                          </p:spTgt>
                                        </p:tgtEl>
                                        <p:attrNameLst>
                                          <p:attrName>fill.type</p:attrName>
                                        </p:attrNameLst>
                                      </p:cBhvr>
                                      <p:to>
                                        <p:strVal val="solid"/>
                                      </p:to>
                                    </p:set>
                                  </p:childTnLst>
                                </p:cTn>
                              </p:par>
                            </p:childTnLst>
                          </p:cTn>
                        </p:par>
                        <p:par>
                          <p:cTn id="25" fill="hold">
                            <p:stCondLst>
                              <p:cond delay="4240"/>
                            </p:stCondLst>
                            <p:childTnLst>
                              <p:par>
                                <p:cTn id="26" presetID="16" presetClass="emph" presetSubtype="0" fill="hold" nodeType="afterEffect">
                                  <p:stCondLst>
                                    <p:cond delay="0"/>
                                  </p:stCondLst>
                                  <p:iterate type="lt">
                                    <p:tmPct val="4000"/>
                                  </p:iterate>
                                  <p:childTnLst>
                                    <p:set>
                                      <p:cBhvr override="childStyle">
                                        <p:cTn id="27" dur="1000" fill="hold"/>
                                        <p:tgtEl>
                                          <p:spTgt spid="6">
                                            <p:txEl>
                                              <p:pRg st="2" end="2"/>
                                            </p:txEl>
                                          </p:spTgt>
                                        </p:tgtEl>
                                        <p:attrNameLst>
                                          <p:attrName>style.color</p:attrName>
                                        </p:attrNameLst>
                                      </p:cBhvr>
                                      <p:to>
                                        <p:clrVal>
                                          <a:srgbClr val="FFFF00"/>
                                        </p:clrVal>
                                      </p:to>
                                    </p:set>
                                    <p:set>
                                      <p:cBhvr>
                                        <p:cTn id="28" dur="1000" fill="hold"/>
                                        <p:tgtEl>
                                          <p:spTgt spid="6">
                                            <p:txEl>
                                              <p:pRg st="2" end="2"/>
                                            </p:txEl>
                                          </p:spTgt>
                                        </p:tgtEl>
                                        <p:attrNameLst>
                                          <p:attrName>fillcolor</p:attrName>
                                        </p:attrNameLst>
                                      </p:cBhvr>
                                      <p:to>
                                        <p:clrVal>
                                          <a:srgbClr val="FFFF00"/>
                                        </p:clrVal>
                                      </p:to>
                                    </p:set>
                                    <p:set>
                                      <p:cBhvr>
                                        <p:cTn id="29" dur="1000" fill="hold"/>
                                        <p:tgtEl>
                                          <p:spTgt spid="6">
                                            <p:txEl>
                                              <p:pRg st="2" end="2"/>
                                            </p:txEl>
                                          </p:spTgt>
                                        </p:tgtEl>
                                        <p:attrNameLst>
                                          <p:attrName>fill.type</p:attrName>
                                        </p:attrNameLst>
                                      </p:cBhvr>
                                      <p:to>
                                        <p:strVal val="solid"/>
                                      </p:to>
                                    </p:set>
                                  </p:childTnLst>
                                </p:cTn>
                              </p:par>
                            </p:childTnLst>
                          </p:cTn>
                        </p:par>
                        <p:par>
                          <p:cTn id="30" fill="hold">
                            <p:stCondLst>
                              <p:cond delay="6360"/>
                            </p:stCondLst>
                            <p:childTnLst>
                              <p:par>
                                <p:cTn id="31" presetID="16" presetClass="emph" presetSubtype="0" fill="hold" nodeType="afterEffect">
                                  <p:stCondLst>
                                    <p:cond delay="0"/>
                                  </p:stCondLst>
                                  <p:iterate type="lt">
                                    <p:tmPct val="4000"/>
                                  </p:iterate>
                                  <p:childTnLst>
                                    <p:set>
                                      <p:cBhvr override="childStyle">
                                        <p:cTn id="32" dur="1000" fill="hold"/>
                                        <p:tgtEl>
                                          <p:spTgt spid="6">
                                            <p:txEl>
                                              <p:pRg st="3" end="3"/>
                                            </p:txEl>
                                          </p:spTgt>
                                        </p:tgtEl>
                                        <p:attrNameLst>
                                          <p:attrName>style.color</p:attrName>
                                        </p:attrNameLst>
                                      </p:cBhvr>
                                      <p:to>
                                        <p:clrVal>
                                          <a:srgbClr val="00B050"/>
                                        </p:clrVal>
                                      </p:to>
                                    </p:set>
                                    <p:set>
                                      <p:cBhvr>
                                        <p:cTn id="33" dur="1000" fill="hold"/>
                                        <p:tgtEl>
                                          <p:spTgt spid="6">
                                            <p:txEl>
                                              <p:pRg st="3" end="3"/>
                                            </p:txEl>
                                          </p:spTgt>
                                        </p:tgtEl>
                                        <p:attrNameLst>
                                          <p:attrName>fillcolor</p:attrName>
                                        </p:attrNameLst>
                                      </p:cBhvr>
                                      <p:to>
                                        <p:clrVal>
                                          <a:srgbClr val="00B050"/>
                                        </p:clrVal>
                                      </p:to>
                                    </p:set>
                                    <p:set>
                                      <p:cBhvr>
                                        <p:cTn id="34" dur="1000" fill="hold"/>
                                        <p:tgtEl>
                                          <p:spTgt spid="6">
                                            <p:txEl>
                                              <p:pRg st="3" end="3"/>
                                            </p:txEl>
                                          </p:spTgt>
                                        </p:tgtEl>
                                        <p:attrNameLst>
                                          <p:attrName>fill.type</p:attrName>
                                        </p:attrNameLst>
                                      </p:cBhvr>
                                      <p:to>
                                        <p:strVal val="solid"/>
                                      </p:to>
                                    </p:set>
                                  </p:childTnLst>
                                </p:cTn>
                              </p:par>
                            </p:childTnLst>
                          </p:cTn>
                        </p:par>
                        <p:par>
                          <p:cTn id="35" fill="hold">
                            <p:stCondLst>
                              <p:cond delay="8440"/>
                            </p:stCondLst>
                            <p:childTnLst>
                              <p:par>
                                <p:cTn id="36" presetID="16" presetClass="emph" presetSubtype="0" fill="hold" nodeType="afterEffect">
                                  <p:stCondLst>
                                    <p:cond delay="0"/>
                                  </p:stCondLst>
                                  <p:iterate type="lt">
                                    <p:tmPct val="4000"/>
                                  </p:iterate>
                                  <p:childTnLst>
                                    <p:set>
                                      <p:cBhvr override="childStyle">
                                        <p:cTn id="37" dur="1000" fill="hold"/>
                                        <p:tgtEl>
                                          <p:spTgt spid="6">
                                            <p:txEl>
                                              <p:pRg st="4" end="4"/>
                                            </p:txEl>
                                          </p:spTgt>
                                        </p:tgtEl>
                                        <p:attrNameLst>
                                          <p:attrName>style.color</p:attrName>
                                        </p:attrNameLst>
                                      </p:cBhvr>
                                      <p:to>
                                        <p:clrVal>
                                          <a:srgbClr val="0070C0"/>
                                        </p:clrVal>
                                      </p:to>
                                    </p:set>
                                    <p:set>
                                      <p:cBhvr>
                                        <p:cTn id="38" dur="1000" fill="hold"/>
                                        <p:tgtEl>
                                          <p:spTgt spid="6">
                                            <p:txEl>
                                              <p:pRg st="4" end="4"/>
                                            </p:txEl>
                                          </p:spTgt>
                                        </p:tgtEl>
                                        <p:attrNameLst>
                                          <p:attrName>fillcolor</p:attrName>
                                        </p:attrNameLst>
                                      </p:cBhvr>
                                      <p:to>
                                        <p:clrVal>
                                          <a:srgbClr val="0070C0"/>
                                        </p:clrVal>
                                      </p:to>
                                    </p:set>
                                    <p:set>
                                      <p:cBhvr>
                                        <p:cTn id="39" dur="1000" fill="hold"/>
                                        <p:tgtEl>
                                          <p:spTgt spid="6">
                                            <p:txEl>
                                              <p:pRg st="4" end="4"/>
                                            </p:txEl>
                                          </p:spTgt>
                                        </p:tgtEl>
                                        <p:attrNameLst>
                                          <p:attrName>fill.type</p:attrName>
                                        </p:attrNameLst>
                                      </p:cBhvr>
                                      <p:to>
                                        <p:strVal val="solid"/>
                                      </p:to>
                                    </p:set>
                                  </p:childTnLst>
                                </p:cTn>
                              </p:par>
                            </p:childTnLst>
                          </p:cTn>
                        </p:par>
                        <p:par>
                          <p:cTn id="40" fill="hold">
                            <p:stCondLst>
                              <p:cond delay="10840"/>
                            </p:stCondLst>
                            <p:childTnLst>
                              <p:par>
                                <p:cTn id="41" presetID="16" presetClass="emph" presetSubtype="0" fill="hold" nodeType="afterEffect">
                                  <p:stCondLst>
                                    <p:cond delay="0"/>
                                  </p:stCondLst>
                                  <p:iterate type="lt">
                                    <p:tmPct val="4000"/>
                                  </p:iterate>
                                  <p:childTnLst>
                                    <p:set>
                                      <p:cBhvr override="childStyle">
                                        <p:cTn id="42" dur="1000" fill="hold"/>
                                        <p:tgtEl>
                                          <p:spTgt spid="6">
                                            <p:txEl>
                                              <p:pRg st="5" end="5"/>
                                            </p:txEl>
                                          </p:spTgt>
                                        </p:tgtEl>
                                        <p:attrNameLst>
                                          <p:attrName>style.color</p:attrName>
                                        </p:attrNameLst>
                                      </p:cBhvr>
                                      <p:to>
                                        <p:clrVal>
                                          <a:srgbClr val="002060"/>
                                        </p:clrVal>
                                      </p:to>
                                    </p:set>
                                    <p:set>
                                      <p:cBhvr>
                                        <p:cTn id="43" dur="1000" fill="hold"/>
                                        <p:tgtEl>
                                          <p:spTgt spid="6">
                                            <p:txEl>
                                              <p:pRg st="5" end="5"/>
                                            </p:txEl>
                                          </p:spTgt>
                                        </p:tgtEl>
                                        <p:attrNameLst>
                                          <p:attrName>fillcolor</p:attrName>
                                        </p:attrNameLst>
                                      </p:cBhvr>
                                      <p:to>
                                        <p:clrVal>
                                          <a:srgbClr val="002060"/>
                                        </p:clrVal>
                                      </p:to>
                                    </p:set>
                                    <p:set>
                                      <p:cBhvr>
                                        <p:cTn id="44" dur="1000" fill="hold"/>
                                        <p:tgtEl>
                                          <p:spTgt spid="6">
                                            <p:txEl>
                                              <p:pRg st="5" end="5"/>
                                            </p:txEl>
                                          </p:spTgt>
                                        </p:tgtEl>
                                        <p:attrNameLst>
                                          <p:attrName>fill.type</p:attrName>
                                        </p:attrNameLst>
                                      </p:cBhvr>
                                      <p:to>
                                        <p:strVal val="solid"/>
                                      </p:to>
                                    </p:set>
                                  </p:childTnLst>
                                </p:cTn>
                              </p:par>
                            </p:childTnLst>
                          </p:cTn>
                        </p:par>
                        <p:par>
                          <p:cTn id="45" fill="hold">
                            <p:stCondLst>
                              <p:cond delay="12800"/>
                            </p:stCondLst>
                            <p:childTnLst>
                              <p:par>
                                <p:cTn id="46" presetID="16" presetClass="emph" presetSubtype="0" fill="hold" nodeType="afterEffect">
                                  <p:stCondLst>
                                    <p:cond delay="0"/>
                                  </p:stCondLst>
                                  <p:iterate type="lt">
                                    <p:tmPct val="4000"/>
                                  </p:iterate>
                                  <p:childTnLst>
                                    <p:set>
                                      <p:cBhvr override="childStyle">
                                        <p:cTn id="47" dur="1000" fill="hold"/>
                                        <p:tgtEl>
                                          <p:spTgt spid="6">
                                            <p:txEl>
                                              <p:pRg st="6" end="6"/>
                                            </p:txEl>
                                          </p:spTgt>
                                        </p:tgtEl>
                                        <p:attrNameLst>
                                          <p:attrName>style.color</p:attrName>
                                        </p:attrNameLst>
                                      </p:cBhvr>
                                      <p:to>
                                        <p:clrVal>
                                          <a:srgbClr val="7030A0"/>
                                        </p:clrVal>
                                      </p:to>
                                    </p:set>
                                    <p:set>
                                      <p:cBhvr>
                                        <p:cTn id="48" dur="1000" fill="hold"/>
                                        <p:tgtEl>
                                          <p:spTgt spid="6">
                                            <p:txEl>
                                              <p:pRg st="6" end="6"/>
                                            </p:txEl>
                                          </p:spTgt>
                                        </p:tgtEl>
                                        <p:attrNameLst>
                                          <p:attrName>fillcolor</p:attrName>
                                        </p:attrNameLst>
                                      </p:cBhvr>
                                      <p:to>
                                        <p:clrVal>
                                          <a:srgbClr val="7030A0"/>
                                        </p:clrVal>
                                      </p:to>
                                    </p:set>
                                    <p:set>
                                      <p:cBhvr>
                                        <p:cTn id="49" dur="1000" fill="hold"/>
                                        <p:tgtEl>
                                          <p:spTgt spid="6">
                                            <p:txEl>
                                              <p:pRg st="6" end="6"/>
                                            </p:txEl>
                                          </p:spTgt>
                                        </p:tgtEl>
                                        <p:attrNameLst>
                                          <p:attrName>fill.type</p:attrName>
                                        </p:attrNameLst>
                                      </p:cBhvr>
                                      <p:to>
                                        <p:strVal val="solid"/>
                                      </p:to>
                                    </p:set>
                                  </p:childTnLst>
                                </p:cTn>
                              </p:par>
                            </p:childTnLst>
                          </p:cTn>
                        </p:par>
                        <p:par>
                          <p:cTn id="50" fill="hold">
                            <p:stCondLst>
                              <p:cond delay="14840"/>
                            </p:stCondLst>
                            <p:childTnLst>
                              <p:par>
                                <p:cTn id="51" presetID="16" presetClass="emph" presetSubtype="0" fill="hold" nodeType="afterEffect">
                                  <p:stCondLst>
                                    <p:cond delay="0"/>
                                  </p:stCondLst>
                                  <p:iterate type="lt">
                                    <p:tmPct val="4000"/>
                                  </p:iterate>
                                  <p:childTnLst>
                                    <p:set>
                                      <p:cBhvr override="childStyle">
                                        <p:cTn id="52" dur="1000" fill="hold"/>
                                        <p:tgtEl>
                                          <p:spTgt spid="6">
                                            <p:txEl>
                                              <p:pRg st="7" end="7"/>
                                            </p:txEl>
                                          </p:spTgt>
                                        </p:tgtEl>
                                        <p:attrNameLst>
                                          <p:attrName>style.color</p:attrName>
                                        </p:attrNameLst>
                                      </p:cBhvr>
                                      <p:to>
                                        <p:clrVal>
                                          <a:srgbClr val="C00000"/>
                                        </p:clrVal>
                                      </p:to>
                                    </p:set>
                                    <p:set>
                                      <p:cBhvr>
                                        <p:cTn id="53" dur="1000" fill="hold"/>
                                        <p:tgtEl>
                                          <p:spTgt spid="6">
                                            <p:txEl>
                                              <p:pRg st="7" end="7"/>
                                            </p:txEl>
                                          </p:spTgt>
                                        </p:tgtEl>
                                        <p:attrNameLst>
                                          <p:attrName>fillcolor</p:attrName>
                                        </p:attrNameLst>
                                      </p:cBhvr>
                                      <p:to>
                                        <p:clrVal>
                                          <a:srgbClr val="C00000"/>
                                        </p:clrVal>
                                      </p:to>
                                    </p:set>
                                    <p:set>
                                      <p:cBhvr>
                                        <p:cTn id="54" dur="1000" fill="hold"/>
                                        <p:tgtEl>
                                          <p:spTgt spid="6">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rysunek&#10;&#10;Opis wygenerowany automatycznie">
            <a:extLst>
              <a:ext uri="{FF2B5EF4-FFF2-40B4-BE49-F238E27FC236}">
                <a16:creationId xmlns:a16="http://schemas.microsoft.com/office/drawing/2014/main" xmlns="" id="{39B7CED2-B4A4-4343-B6CD-DECF29F56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7336"/>
            <a:ext cx="9144000" cy="12503889"/>
          </a:xfrm>
          <a:prstGeom prst="rect">
            <a:avLst/>
          </a:prstGeom>
        </p:spPr>
      </p:pic>
      <p:sp>
        <p:nvSpPr>
          <p:cNvPr id="6" name="Prostokąt 5">
            <a:extLst>
              <a:ext uri="{FF2B5EF4-FFF2-40B4-BE49-F238E27FC236}">
                <a16:creationId xmlns:a16="http://schemas.microsoft.com/office/drawing/2014/main" xmlns="" id="{D0CE7FB8-FEE8-4AB1-A1C3-9C0F25EA4799}"/>
              </a:ext>
            </a:extLst>
          </p:cNvPr>
          <p:cNvSpPr/>
          <p:nvPr/>
        </p:nvSpPr>
        <p:spPr>
          <a:xfrm>
            <a:off x="467544" y="4797152"/>
            <a:ext cx="8424936" cy="1815882"/>
          </a:xfrm>
          <a:prstGeom prst="rect">
            <a:avLst/>
          </a:prstGeom>
        </p:spPr>
        <p:txBody>
          <a:bodyPr wrap="square">
            <a:spAutoFit/>
          </a:bodyPr>
          <a:lstStyle/>
          <a:p>
            <a:pPr algn="ctr"/>
            <a:r>
              <a:rPr lang="pl-PL" sz="2800" b="1" i="0" dirty="0">
                <a:solidFill>
                  <a:srgbClr val="000000"/>
                </a:solidFill>
                <a:effectLst/>
                <a:latin typeface="Comic Sans MS" panose="030F0702030302020204" pitchFamily="66" charset="0"/>
              </a:rPr>
              <a:t>Kto nas kocha tak jak </a:t>
            </a:r>
            <a:r>
              <a:rPr lang="pl-PL" sz="2800" b="1" i="0" dirty="0" smtClean="0">
                <a:solidFill>
                  <a:srgbClr val="000000"/>
                </a:solidFill>
                <a:effectLst/>
                <a:latin typeface="Comic Sans MS" panose="030F0702030302020204" pitchFamily="66" charset="0"/>
              </a:rPr>
              <a:t>nikt </a:t>
            </a:r>
          </a:p>
          <a:p>
            <a:pPr algn="ctr"/>
            <a:r>
              <a:rPr lang="pl-PL" sz="2800" b="1" i="0" dirty="0" smtClean="0">
                <a:solidFill>
                  <a:srgbClr val="000000"/>
                </a:solidFill>
                <a:effectLst/>
                <a:latin typeface="Comic Sans MS" panose="030F0702030302020204" pitchFamily="66" charset="0"/>
              </a:rPr>
              <a:t>i </a:t>
            </a:r>
            <a:r>
              <a:rPr lang="pl-PL" sz="2800" b="1" i="0" dirty="0">
                <a:solidFill>
                  <a:srgbClr val="000000"/>
                </a:solidFill>
                <a:effectLst/>
                <a:latin typeface="Comic Sans MS" panose="030F0702030302020204" pitchFamily="66" charset="0"/>
              </a:rPr>
              <a:t>ochrania całym sercem? </a:t>
            </a:r>
            <a:endParaRPr lang="pl-PL" sz="2800" b="1" i="0" dirty="0" smtClean="0">
              <a:solidFill>
                <a:srgbClr val="000000"/>
              </a:solidFill>
              <a:effectLst/>
              <a:latin typeface="Comic Sans MS" panose="030F0702030302020204" pitchFamily="66" charset="0"/>
            </a:endParaRPr>
          </a:p>
          <a:p>
            <a:pPr algn="ctr"/>
            <a:r>
              <a:rPr lang="pl-PL" sz="2800" b="1" i="0" dirty="0" smtClean="0">
                <a:solidFill>
                  <a:srgbClr val="000000"/>
                </a:solidFill>
                <a:effectLst/>
                <a:latin typeface="Comic Sans MS" panose="030F0702030302020204" pitchFamily="66" charset="0"/>
              </a:rPr>
              <a:t>I </a:t>
            </a:r>
            <a:r>
              <a:rPr lang="pl-PL" sz="2800" b="1" i="0" dirty="0">
                <a:solidFill>
                  <a:srgbClr val="000000"/>
                </a:solidFill>
                <a:effectLst/>
                <a:latin typeface="Comic Sans MS" panose="030F0702030302020204" pitchFamily="66" charset="0"/>
              </a:rPr>
              <a:t>do kogo można przyjść </a:t>
            </a:r>
            <a:endParaRPr lang="pl-PL" sz="2800" b="1" i="0" dirty="0" smtClean="0">
              <a:solidFill>
                <a:srgbClr val="000000"/>
              </a:solidFill>
              <a:effectLst/>
              <a:latin typeface="Comic Sans MS" panose="030F0702030302020204" pitchFamily="66" charset="0"/>
            </a:endParaRPr>
          </a:p>
          <a:p>
            <a:pPr algn="ctr"/>
            <a:r>
              <a:rPr lang="pl-PL" sz="2800" b="1" i="0" dirty="0" smtClean="0">
                <a:solidFill>
                  <a:srgbClr val="000000"/>
                </a:solidFill>
                <a:effectLst/>
                <a:latin typeface="Comic Sans MS" panose="030F0702030302020204" pitchFamily="66" charset="0"/>
              </a:rPr>
              <a:t>z </a:t>
            </a:r>
            <a:r>
              <a:rPr lang="pl-PL" sz="2800" b="1" i="0" dirty="0">
                <a:solidFill>
                  <a:srgbClr val="000000"/>
                </a:solidFill>
                <a:effectLst/>
                <a:latin typeface="Comic Sans MS" panose="030F0702030302020204" pitchFamily="66" charset="0"/>
              </a:rPr>
              <a:t>każdym smutkiem jak najprędzej?</a:t>
            </a:r>
            <a:endParaRPr lang="pl-PL" sz="2800" b="1" dirty="0">
              <a:latin typeface="Comic Sans MS" panose="030F0702030302020204" pitchFamily="66" charset="0"/>
            </a:endParaRPr>
          </a:p>
        </p:txBody>
      </p:sp>
      <p:sp>
        <p:nvSpPr>
          <p:cNvPr id="7" name="Prostokąt 6">
            <a:extLst>
              <a:ext uri="{FF2B5EF4-FFF2-40B4-BE49-F238E27FC236}">
                <a16:creationId xmlns:a16="http://schemas.microsoft.com/office/drawing/2014/main" xmlns="" id="{73DD8B4A-F4A7-4ECC-9E0C-A672710A9F04}"/>
              </a:ext>
            </a:extLst>
          </p:cNvPr>
          <p:cNvSpPr/>
          <p:nvPr/>
        </p:nvSpPr>
        <p:spPr>
          <a:xfrm>
            <a:off x="543436" y="4939354"/>
            <a:ext cx="1646168" cy="400110"/>
          </a:xfrm>
          <a:prstGeom prst="rect">
            <a:avLst/>
          </a:prstGeom>
          <a:noFill/>
          <a:ln>
            <a:noFill/>
          </a:ln>
        </p:spPr>
        <p:txBody>
          <a:bodyPr wrap="square" lIns="91440" tIns="45720" rIns="91440" bIns="45720">
            <a:spAutoFit/>
          </a:bodyPr>
          <a:lstStyle/>
          <a:p>
            <a:pPr algn="ctr"/>
            <a:endParaRPr lang="pl-PL" sz="2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07181267"/>
      </p:ext>
    </p:extLst>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3000" fill="hold"/>
                                        <p:tgtEl>
                                          <p:spTgt spid="6"/>
                                        </p:tgtEl>
                                        <p:attrNameLst>
                                          <p:attrName>style.color</p:attrName>
                                        </p:attrNameLst>
                                      </p:cBhvr>
                                      <p:to>
                                        <p:clrVal>
                                          <a:srgbClr val="C00000"/>
                                        </p:clrVal>
                                      </p:to>
                                    </p:set>
                                    <p:set>
                                      <p:cBhvr>
                                        <p:cTn id="7" dur="3000" fill="hold"/>
                                        <p:tgtEl>
                                          <p:spTgt spid="6"/>
                                        </p:tgtEl>
                                        <p:attrNameLst>
                                          <p:attrName>fillcolor</p:attrName>
                                        </p:attrNameLst>
                                      </p:cBhvr>
                                      <p:to>
                                        <p:clrVal>
                                          <a:srgbClr val="C00000"/>
                                        </p:clrVal>
                                      </p:to>
                                    </p:set>
                                    <p:set>
                                      <p:cBhvr>
                                        <p:cTn id="8" dur="3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83"/>
            <a:ext cx="9144000" cy="427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31" y="1617104"/>
            <a:ext cx="5141339" cy="34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e tekstowe 1"/>
          <p:cNvSpPr txBox="1"/>
          <p:nvPr/>
        </p:nvSpPr>
        <p:spPr>
          <a:xfrm>
            <a:off x="3694774" y="5124085"/>
            <a:ext cx="2337499" cy="1569660"/>
          </a:xfrm>
          <a:prstGeom prst="rect">
            <a:avLst/>
          </a:prstGeom>
          <a:noFill/>
        </p:spPr>
        <p:txBody>
          <a:bodyPr wrap="none" rtlCol="0">
            <a:spAutoFit/>
          </a:bodyPr>
          <a:lstStyle/>
          <a:p>
            <a:pPr algn="ctr"/>
            <a:r>
              <a:rPr lang="pl-PL" sz="4800" b="1" dirty="0" smtClean="0">
                <a:latin typeface="+mj-lt"/>
              </a:rPr>
              <a:t>MAMA</a:t>
            </a:r>
          </a:p>
          <a:p>
            <a:pPr algn="ctr"/>
            <a:r>
              <a:rPr lang="pl-PL" sz="4800" b="1" dirty="0" smtClean="0">
                <a:solidFill>
                  <a:schemeClr val="tx2"/>
                </a:solidFill>
                <a:latin typeface="+mj-lt"/>
              </a:rPr>
              <a:t>M</a:t>
            </a:r>
            <a:r>
              <a:rPr lang="pl-PL" sz="4800" b="1" dirty="0" smtClean="0">
                <a:solidFill>
                  <a:srgbClr val="FF0000"/>
                </a:solidFill>
                <a:latin typeface="+mj-lt"/>
              </a:rPr>
              <a:t>A</a:t>
            </a:r>
            <a:r>
              <a:rPr lang="pl-PL" sz="4800" b="1" dirty="0" smtClean="0">
                <a:latin typeface="+mj-lt"/>
              </a:rPr>
              <a:t>- </a:t>
            </a:r>
            <a:r>
              <a:rPr lang="pl-PL" sz="4800" b="1" dirty="0" smtClean="0">
                <a:solidFill>
                  <a:schemeClr val="tx2"/>
                </a:solidFill>
                <a:latin typeface="+mj-lt"/>
              </a:rPr>
              <a:t>M</a:t>
            </a:r>
            <a:r>
              <a:rPr lang="pl-PL" sz="4800" b="1" dirty="0" smtClean="0">
                <a:solidFill>
                  <a:srgbClr val="FF0000"/>
                </a:solidFill>
                <a:latin typeface="+mj-lt"/>
              </a:rPr>
              <a:t>A</a:t>
            </a:r>
            <a:endParaRPr lang="pl-PL" sz="4800" b="1" dirty="0">
              <a:solidFill>
                <a:srgbClr val="FF0000"/>
              </a:solidFill>
              <a:latin typeface="+mj-lt"/>
            </a:endParaRPr>
          </a:p>
        </p:txBody>
      </p:sp>
    </p:spTree>
    <p:extLst>
      <p:ext uri="{BB962C8B-B14F-4D97-AF65-F5344CB8AC3E}">
        <p14:creationId xmlns:p14="http://schemas.microsoft.com/office/powerpoint/2010/main" val="124776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2000"/>
                                        <p:tgtEl>
                                          <p:spTgt spid="3075"/>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9416"/>
          <a:stretch/>
        </p:blipFill>
        <p:spPr bwMode="auto">
          <a:xfrm>
            <a:off x="0" y="0"/>
            <a:ext cx="9144000" cy="688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p:cNvSpPr/>
          <p:nvPr/>
        </p:nvSpPr>
        <p:spPr>
          <a:xfrm>
            <a:off x="755578" y="3645024"/>
            <a:ext cx="7848872" cy="2308324"/>
          </a:xfrm>
          <a:prstGeom prst="rect">
            <a:avLst/>
          </a:prstGeom>
        </p:spPr>
        <p:txBody>
          <a:bodyPr wrap="square">
            <a:spAutoFit/>
          </a:bodyPr>
          <a:lstStyle/>
          <a:p>
            <a:pPr algn="ctr"/>
            <a:r>
              <a:rPr lang="pl-PL" sz="2400" b="1" dirty="0" smtClean="0">
                <a:latin typeface="Comic Sans MS" panose="030F0702030302020204" pitchFamily="66" charset="0"/>
              </a:rPr>
              <a:t>Kto tak doskonale gwoździe wbijać potrafi ? </a:t>
            </a:r>
          </a:p>
          <a:p>
            <a:pPr algn="ctr"/>
            <a:r>
              <a:rPr lang="pl-PL" sz="2400" b="1" dirty="0" smtClean="0">
                <a:latin typeface="Comic Sans MS" panose="030F0702030302020204" pitchFamily="66" charset="0"/>
              </a:rPr>
              <a:t>Mimo, że czasami w palec młotkiem trafi! </a:t>
            </a:r>
          </a:p>
          <a:p>
            <a:pPr algn="ctr"/>
            <a:r>
              <a:rPr lang="pl-PL" sz="2400" b="1" dirty="0" smtClean="0">
                <a:latin typeface="Comic Sans MS" panose="030F0702030302020204" pitchFamily="66" charset="0"/>
              </a:rPr>
              <a:t>Kto na piłce nożnej i na boksie zna się. </a:t>
            </a:r>
          </a:p>
          <a:p>
            <a:pPr algn="ctr"/>
            <a:r>
              <a:rPr lang="pl-PL" sz="2400" b="1" dirty="0" smtClean="0">
                <a:latin typeface="Comic Sans MS" panose="030F0702030302020204" pitchFamily="66" charset="0"/>
              </a:rPr>
              <a:t>Lepiej niż marynarz na swoim kompasie? Kto nie umie nigdy zawiązać krawata? </a:t>
            </a:r>
          </a:p>
          <a:p>
            <a:pPr algn="ctr"/>
            <a:r>
              <a:rPr lang="pl-PL" sz="2400" b="1" dirty="0" smtClean="0">
                <a:latin typeface="Comic Sans MS" panose="030F0702030302020204" pitchFamily="66" charset="0"/>
              </a:rPr>
              <a:t>To po prostu nasz kochany…</a:t>
            </a:r>
            <a:endParaRPr lang="pl-PL" sz="2400" b="1" dirty="0">
              <a:latin typeface="Comic Sans MS" panose="030F0702030302020204" pitchFamily="66" charset="0"/>
            </a:endParaRPr>
          </a:p>
        </p:txBody>
      </p:sp>
    </p:spTree>
    <p:extLst>
      <p:ext uri="{BB962C8B-B14F-4D97-AF65-F5344CB8AC3E}">
        <p14:creationId xmlns:p14="http://schemas.microsoft.com/office/powerpoint/2010/main" val="35180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3000" fill="hold"/>
                                        <p:tgtEl>
                                          <p:spTgt spid="7"/>
                                        </p:tgtEl>
                                        <p:attrNameLst>
                                          <p:attrName>style.color</p:attrName>
                                        </p:attrNameLst>
                                      </p:cBhvr>
                                      <p:to>
                                        <p:clrVal>
                                          <a:schemeClr val="accent2"/>
                                        </p:clrVal>
                                      </p:to>
                                    </p:set>
                                    <p:set>
                                      <p:cBhvr>
                                        <p:cTn id="7" dur="3000" fill="hold"/>
                                        <p:tgtEl>
                                          <p:spTgt spid="7"/>
                                        </p:tgtEl>
                                        <p:attrNameLst>
                                          <p:attrName>fillcolor</p:attrName>
                                        </p:attrNameLst>
                                      </p:cBhvr>
                                      <p:to>
                                        <p:clrVal>
                                          <a:schemeClr val="accent2"/>
                                        </p:clrVal>
                                      </p:to>
                                    </p:set>
                                    <p:set>
                                      <p:cBhvr>
                                        <p:cTn id="8" dur="3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83"/>
            <a:ext cx="9144000" cy="427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818" y="1556814"/>
            <a:ext cx="6204942" cy="3247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2411760" y="4983765"/>
            <a:ext cx="4572000" cy="1569660"/>
          </a:xfrm>
          <a:prstGeom prst="rect">
            <a:avLst/>
          </a:prstGeom>
        </p:spPr>
        <p:txBody>
          <a:bodyPr>
            <a:spAutoFit/>
          </a:bodyPr>
          <a:lstStyle/>
          <a:p>
            <a:pPr lvl="0" algn="ctr"/>
            <a:r>
              <a:rPr lang="pl-PL" sz="4800" b="1" dirty="0" smtClean="0">
                <a:solidFill>
                  <a:prstClr val="black"/>
                </a:solidFill>
              </a:rPr>
              <a:t>TATA</a:t>
            </a:r>
            <a:endParaRPr lang="pl-PL" sz="4800" b="1" dirty="0">
              <a:solidFill>
                <a:prstClr val="black"/>
              </a:solidFill>
            </a:endParaRPr>
          </a:p>
          <a:p>
            <a:pPr lvl="0" algn="ctr"/>
            <a:r>
              <a:rPr lang="pl-PL" sz="4800" b="1" dirty="0" smtClean="0">
                <a:solidFill>
                  <a:srgbClr val="1F497D"/>
                </a:solidFill>
              </a:rPr>
              <a:t>T</a:t>
            </a:r>
            <a:r>
              <a:rPr lang="pl-PL" sz="4800" b="1" dirty="0" smtClean="0">
                <a:solidFill>
                  <a:srgbClr val="FF0000"/>
                </a:solidFill>
              </a:rPr>
              <a:t>A</a:t>
            </a:r>
            <a:r>
              <a:rPr lang="pl-PL" sz="4800" b="1" dirty="0" smtClean="0">
                <a:solidFill>
                  <a:prstClr val="black"/>
                </a:solidFill>
              </a:rPr>
              <a:t>- </a:t>
            </a:r>
            <a:r>
              <a:rPr lang="pl-PL" sz="4800" b="1" dirty="0" smtClean="0">
                <a:solidFill>
                  <a:srgbClr val="1F497D"/>
                </a:solidFill>
              </a:rPr>
              <a:t>T</a:t>
            </a:r>
            <a:r>
              <a:rPr lang="pl-PL" sz="4800" b="1" dirty="0" smtClean="0">
                <a:solidFill>
                  <a:srgbClr val="FF0000"/>
                </a:solidFill>
              </a:rPr>
              <a:t>A</a:t>
            </a:r>
            <a:endParaRPr lang="pl-PL" sz="4800" b="1" dirty="0">
              <a:solidFill>
                <a:srgbClr val="FF0000"/>
              </a:solidFill>
            </a:endParaRPr>
          </a:p>
        </p:txBody>
      </p:sp>
    </p:spTree>
    <p:extLst>
      <p:ext uri="{BB962C8B-B14F-4D97-AF65-F5344CB8AC3E}">
        <p14:creationId xmlns:p14="http://schemas.microsoft.com/office/powerpoint/2010/main" val="132102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rysunek&#10;&#10;Opis wygenerowany automatycznie">
            <a:extLst>
              <a:ext uri="{FF2B5EF4-FFF2-40B4-BE49-F238E27FC236}">
                <a16:creationId xmlns:a16="http://schemas.microsoft.com/office/drawing/2014/main" xmlns="" id="{499A5043-DDBA-48DF-92FB-33F8AB8EC01A}"/>
              </a:ext>
            </a:extLst>
          </p:cNvPr>
          <p:cNvPicPr>
            <a:picLocks noChangeAspect="1"/>
          </p:cNvPicPr>
          <p:nvPr/>
        </p:nvPicPr>
        <p:blipFill rotWithShape="1">
          <a:blip r:embed="rId2">
            <a:extLst>
              <a:ext uri="{28A0092B-C50C-407E-A947-70E740481C1C}">
                <a14:useLocalDpi xmlns:a14="http://schemas.microsoft.com/office/drawing/2010/main" val="0"/>
              </a:ext>
            </a:extLst>
          </a:blip>
          <a:srcRect b="17456"/>
          <a:stretch/>
        </p:blipFill>
        <p:spPr>
          <a:xfrm>
            <a:off x="0" y="0"/>
            <a:ext cx="9144000" cy="6858000"/>
          </a:xfrm>
          <a:prstGeom prst="rect">
            <a:avLst/>
          </a:prstGeom>
        </p:spPr>
      </p:pic>
      <p:sp>
        <p:nvSpPr>
          <p:cNvPr id="2" name="Prostokąt 1"/>
          <p:cNvSpPr/>
          <p:nvPr/>
        </p:nvSpPr>
        <p:spPr>
          <a:xfrm>
            <a:off x="503077" y="5301228"/>
            <a:ext cx="8230142" cy="1384995"/>
          </a:xfrm>
          <a:prstGeom prst="rect">
            <a:avLst/>
          </a:prstGeom>
        </p:spPr>
        <p:txBody>
          <a:bodyPr wrap="square">
            <a:spAutoFit/>
          </a:bodyPr>
          <a:lstStyle/>
          <a:p>
            <a:pPr algn="ctr"/>
            <a:r>
              <a:rPr lang="pl-PL" sz="2800" b="1" i="0" dirty="0" smtClean="0">
                <a:effectLst/>
                <a:latin typeface="Comic Sans MS" panose="030F0702030302020204" pitchFamily="66" charset="0"/>
              </a:rPr>
              <a:t>Ma czarodziejską moc zapewne i dzisiaj zmienia się w Królewnę. To mama mojego taty i mojej mamy- bardzo ją kochamy. </a:t>
            </a:r>
            <a:endParaRPr lang="pl-PL" sz="2800" b="1" dirty="0">
              <a:latin typeface="Comic Sans MS" panose="030F0702030302020204" pitchFamily="66" charset="0"/>
            </a:endParaRPr>
          </a:p>
        </p:txBody>
      </p:sp>
      <p:sp>
        <p:nvSpPr>
          <p:cNvPr id="3" name="pole tekstowe 2"/>
          <p:cNvSpPr txBox="1"/>
          <p:nvPr/>
        </p:nvSpPr>
        <p:spPr>
          <a:xfrm>
            <a:off x="755577" y="9418"/>
            <a:ext cx="7704856" cy="1384995"/>
          </a:xfrm>
          <a:prstGeom prst="rect">
            <a:avLst/>
          </a:prstGeom>
          <a:noFill/>
        </p:spPr>
        <p:txBody>
          <a:bodyPr wrap="square" rtlCol="0">
            <a:spAutoFit/>
          </a:bodyPr>
          <a:lstStyle/>
          <a:p>
            <a:pPr algn="ctr"/>
            <a:r>
              <a:rPr lang="pl-PL" sz="2800" b="1" dirty="0">
                <a:latin typeface="Comic Sans MS" panose="030F0702030302020204" pitchFamily="66" charset="0"/>
              </a:rPr>
              <a:t>Jest jak dobra wróżka - posiedzi obok łóżka, opowie bajeczkę przed snem </a:t>
            </a:r>
            <a:r>
              <a:rPr lang="pl-PL" sz="2800" b="1" dirty="0" smtClean="0">
                <a:latin typeface="Comic Sans MS" panose="030F0702030302020204" pitchFamily="66" charset="0"/>
              </a:rPr>
              <a:t>                  i </a:t>
            </a:r>
            <a:r>
              <a:rPr lang="pl-PL" sz="2800" b="1" dirty="0">
                <a:latin typeface="Comic Sans MS" panose="030F0702030302020204" pitchFamily="66" charset="0"/>
              </a:rPr>
              <a:t>zawsze sprawia, że dużo jem. </a:t>
            </a:r>
            <a:endParaRPr lang="pl-PL" dirty="0"/>
          </a:p>
        </p:txBody>
      </p:sp>
    </p:spTree>
    <p:extLst>
      <p:ext uri="{BB962C8B-B14F-4D97-AF65-F5344CB8AC3E}">
        <p14:creationId xmlns:p14="http://schemas.microsoft.com/office/powerpoint/2010/main" val="24961455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3000" fill="hold"/>
                                        <p:tgtEl>
                                          <p:spTgt spid="3"/>
                                        </p:tgtEl>
                                        <p:attrNameLst>
                                          <p:attrName>style.color</p:attrName>
                                        </p:attrNameLst>
                                      </p:cBhvr>
                                      <p:to>
                                        <p:clrVal>
                                          <a:srgbClr val="C00000"/>
                                        </p:clrVal>
                                      </p:to>
                                    </p:set>
                                    <p:set>
                                      <p:cBhvr>
                                        <p:cTn id="7" dur="3000" fill="hold"/>
                                        <p:tgtEl>
                                          <p:spTgt spid="3"/>
                                        </p:tgtEl>
                                        <p:attrNameLst>
                                          <p:attrName>fillcolor</p:attrName>
                                        </p:attrNameLst>
                                      </p:cBhvr>
                                      <p:to>
                                        <p:clrVal>
                                          <a:srgbClr val="C00000"/>
                                        </p:clrVal>
                                      </p:to>
                                    </p:set>
                                    <p:set>
                                      <p:cBhvr>
                                        <p:cTn id="8" dur="3000" fill="hold"/>
                                        <p:tgtEl>
                                          <p:spTgt spid="3"/>
                                        </p:tgtEl>
                                        <p:attrNameLst>
                                          <p:attrName>fill.type</p:attrName>
                                        </p:attrNameLst>
                                      </p:cBhvr>
                                      <p:to>
                                        <p:strVal val="solid"/>
                                      </p:to>
                                    </p:set>
                                  </p:childTnLst>
                                </p:cTn>
                              </p:par>
                            </p:childTnLst>
                          </p:cTn>
                        </p:par>
                        <p:par>
                          <p:cTn id="9" fill="hold">
                            <p:stCondLst>
                              <p:cond delay="13080"/>
                            </p:stCondLst>
                            <p:childTnLst>
                              <p:par>
                                <p:cTn id="10" presetID="16" presetClass="emph" presetSubtype="0" fill="hold" grpId="0" nodeType="afterEffect">
                                  <p:stCondLst>
                                    <p:cond delay="0"/>
                                  </p:stCondLst>
                                  <p:iterate type="lt">
                                    <p:tmPct val="4000"/>
                                  </p:iterate>
                                  <p:childTnLst>
                                    <p:set>
                                      <p:cBhvr override="childStyle">
                                        <p:cTn id="11" dur="3000" fill="hold"/>
                                        <p:tgtEl>
                                          <p:spTgt spid="2"/>
                                        </p:tgtEl>
                                        <p:attrNameLst>
                                          <p:attrName>style.color</p:attrName>
                                        </p:attrNameLst>
                                      </p:cBhvr>
                                      <p:to>
                                        <p:clrVal>
                                          <a:srgbClr val="FF0000"/>
                                        </p:clrVal>
                                      </p:to>
                                    </p:set>
                                    <p:set>
                                      <p:cBhvr>
                                        <p:cTn id="12" dur="3000" fill="hold"/>
                                        <p:tgtEl>
                                          <p:spTgt spid="2"/>
                                        </p:tgtEl>
                                        <p:attrNameLst>
                                          <p:attrName>fillcolor</p:attrName>
                                        </p:attrNameLst>
                                      </p:cBhvr>
                                      <p:to>
                                        <p:clrVal>
                                          <a:srgbClr val="FF0000"/>
                                        </p:clrVal>
                                      </p:to>
                                    </p:set>
                                    <p:set>
                                      <p:cBhvr>
                                        <p:cTn id="1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83"/>
            <a:ext cx="9144000" cy="427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9" y="1052756"/>
            <a:ext cx="5849888" cy="389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2402632" y="5013176"/>
            <a:ext cx="4572000" cy="1569660"/>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4800" b="1" i="0" u="none" strike="noStrike" kern="0" cap="none" spc="0" normalizeH="0" baseline="0" noProof="0" dirty="0" smtClean="0">
                <a:ln>
                  <a:noFill/>
                </a:ln>
                <a:solidFill>
                  <a:prstClr val="black"/>
                </a:solidFill>
                <a:effectLst/>
                <a:uLnTx/>
                <a:uFillTx/>
              </a:rPr>
              <a:t>BABCIA</a:t>
            </a:r>
          </a:p>
          <a:p>
            <a:pPr marL="0" marR="0" lvl="0" indent="0" algn="ctr" defTabSz="914400" eaLnBrk="1" fontAlgn="auto" latinLnBrk="0" hangingPunct="1">
              <a:lnSpc>
                <a:spcPct val="100000"/>
              </a:lnSpc>
              <a:spcBef>
                <a:spcPts val="0"/>
              </a:spcBef>
              <a:spcAft>
                <a:spcPts val="0"/>
              </a:spcAft>
              <a:buClrTx/>
              <a:buSzTx/>
              <a:buFontTx/>
              <a:buNone/>
              <a:tabLst/>
              <a:defRPr/>
            </a:pPr>
            <a:r>
              <a:rPr lang="pl-PL" sz="4800" b="1" kern="0" dirty="0" smtClean="0">
                <a:solidFill>
                  <a:srgbClr val="1F497D"/>
                </a:solidFill>
              </a:rPr>
              <a:t>B</a:t>
            </a:r>
            <a:r>
              <a:rPr lang="pl-PL" sz="4800" b="1" kern="0" dirty="0" smtClean="0">
                <a:solidFill>
                  <a:srgbClr val="FF0000"/>
                </a:solidFill>
              </a:rPr>
              <a:t>A</a:t>
            </a:r>
            <a:r>
              <a:rPr lang="pl-PL" sz="4800" b="1" kern="0" dirty="0" smtClean="0">
                <a:solidFill>
                  <a:schemeClr val="accent1"/>
                </a:solidFill>
              </a:rPr>
              <a:t>B</a:t>
            </a:r>
            <a:r>
              <a:rPr kumimoji="0" lang="pl-PL" sz="4800" b="1" i="0" u="none" strike="noStrike" kern="0" cap="none" spc="0" normalizeH="0" baseline="0" noProof="0" dirty="0" smtClean="0">
                <a:ln>
                  <a:noFill/>
                </a:ln>
                <a:solidFill>
                  <a:prstClr val="black"/>
                </a:solidFill>
                <a:effectLst/>
                <a:uLnTx/>
                <a:uFillTx/>
              </a:rPr>
              <a:t>- </a:t>
            </a:r>
            <a:r>
              <a:rPr kumimoji="0" lang="pl-PL" sz="4800" b="1" i="0" u="none" strike="noStrike" kern="0" cap="none" spc="0" normalizeH="0" baseline="0" noProof="0" dirty="0" smtClean="0">
                <a:ln>
                  <a:noFill/>
                </a:ln>
                <a:solidFill>
                  <a:schemeClr val="accent1">
                    <a:lumMod val="75000"/>
                  </a:schemeClr>
                </a:solidFill>
                <a:effectLst/>
                <a:uLnTx/>
                <a:uFillTx/>
              </a:rPr>
              <a:t>C</a:t>
            </a:r>
            <a:r>
              <a:rPr kumimoji="0" lang="pl-PL" sz="4800" b="1" i="0" u="none" strike="noStrike" kern="0" cap="none" spc="0" normalizeH="0" baseline="0" noProof="0" dirty="0" smtClean="0">
                <a:ln>
                  <a:noFill/>
                </a:ln>
                <a:solidFill>
                  <a:srgbClr val="FF0000"/>
                </a:solidFill>
                <a:effectLst/>
                <a:uLnTx/>
                <a:uFillTx/>
              </a:rPr>
              <a:t>IA</a:t>
            </a:r>
            <a:endParaRPr kumimoji="0" lang="pl-PL" sz="48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58064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rysunek&#10;&#10;Opis wygenerowany automatycznie">
            <a:extLst>
              <a:ext uri="{FF2B5EF4-FFF2-40B4-BE49-F238E27FC236}">
                <a16:creationId xmlns:a16="http://schemas.microsoft.com/office/drawing/2014/main" xmlns="" id="{39B7CED2-B4A4-4343-B6CD-DECF29F5603B}"/>
              </a:ext>
            </a:extLst>
          </p:cNvPr>
          <p:cNvPicPr>
            <a:picLocks noChangeAspect="1"/>
          </p:cNvPicPr>
          <p:nvPr/>
        </p:nvPicPr>
        <p:blipFill rotWithShape="1">
          <a:blip r:embed="rId2">
            <a:extLst>
              <a:ext uri="{28A0092B-C50C-407E-A947-70E740481C1C}">
                <a14:useLocalDpi xmlns:a14="http://schemas.microsoft.com/office/drawing/2010/main" val="0"/>
              </a:ext>
            </a:extLst>
          </a:blip>
          <a:srcRect b="21539"/>
          <a:stretch/>
        </p:blipFill>
        <p:spPr>
          <a:xfrm>
            <a:off x="3448" y="0"/>
            <a:ext cx="9140552" cy="6851306"/>
          </a:xfrm>
          <a:prstGeom prst="rect">
            <a:avLst/>
          </a:prstGeom>
        </p:spPr>
      </p:pic>
      <p:sp>
        <p:nvSpPr>
          <p:cNvPr id="4" name="Prostokąt 3"/>
          <p:cNvSpPr/>
          <p:nvPr/>
        </p:nvSpPr>
        <p:spPr>
          <a:xfrm>
            <a:off x="505272" y="5373236"/>
            <a:ext cx="8136904" cy="1384995"/>
          </a:xfrm>
          <a:prstGeom prst="rect">
            <a:avLst/>
          </a:prstGeom>
        </p:spPr>
        <p:txBody>
          <a:bodyPr wrap="square">
            <a:spAutoFit/>
          </a:bodyPr>
          <a:lstStyle/>
          <a:p>
            <a:pPr algn="ctr"/>
            <a:r>
              <a:rPr lang="pl-PL" sz="2800" b="1" dirty="0" smtClean="0">
                <a:latin typeface="Comic Sans MS" panose="030F0702030302020204" pitchFamily="66" charset="0"/>
              </a:rPr>
              <a:t>Kto ci powie o dawnych latach- tych lat naoczny świadek. Jak kraj nasz rośnie, jak ludzie rosną opowie ci twój…</a:t>
            </a:r>
            <a:endParaRPr lang="pl-PL" sz="2800" b="1" dirty="0">
              <a:latin typeface="Comic Sans MS" panose="030F0702030302020204" pitchFamily="66" charset="0"/>
            </a:endParaRPr>
          </a:p>
        </p:txBody>
      </p:sp>
    </p:spTree>
    <p:extLst>
      <p:ext uri="{BB962C8B-B14F-4D97-AF65-F5344CB8AC3E}">
        <p14:creationId xmlns:p14="http://schemas.microsoft.com/office/powerpoint/2010/main" val="249590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0"/>
                                  </p:stCondLst>
                                  <p:iterate type="lt">
                                    <p:tmPct val="4000"/>
                                  </p:iterate>
                                  <p:childTnLst>
                                    <p:set>
                                      <p:cBhvr override="childStyle">
                                        <p:cTn id="6" dur="3000" fill="hold"/>
                                        <p:tgtEl>
                                          <p:spTgt spid="4"/>
                                        </p:tgtEl>
                                        <p:attrNameLst>
                                          <p:attrName>style.color</p:attrName>
                                        </p:attrNameLst>
                                      </p:cBhvr>
                                      <p:to>
                                        <p:clrVal>
                                          <a:srgbClr val="C00000"/>
                                        </p:clrVal>
                                      </p:to>
                                    </p:set>
                                    <p:set>
                                      <p:cBhvr>
                                        <p:cTn id="7" dur="3000" fill="hold"/>
                                        <p:tgtEl>
                                          <p:spTgt spid="4"/>
                                        </p:tgtEl>
                                        <p:attrNameLst>
                                          <p:attrName>fillcolor</p:attrName>
                                        </p:attrNameLst>
                                      </p:cBhvr>
                                      <p:to>
                                        <p:clrVal>
                                          <a:srgbClr val="C00000"/>
                                        </p:clrVal>
                                      </p:to>
                                    </p:set>
                                    <p:set>
                                      <p:cBhvr>
                                        <p:cTn id="8" dur="3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83"/>
            <a:ext cx="9144000" cy="427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980748"/>
            <a:ext cx="5482952" cy="365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2507196" y="4941168"/>
            <a:ext cx="4572000" cy="1569660"/>
          </a:xfrm>
          <a:prstGeom prst="rect">
            <a:avLst/>
          </a:prstGeom>
        </p:spPr>
        <p:txBody>
          <a:bodyPr>
            <a:spAutoFit/>
          </a:bodyPr>
          <a:lstStyle/>
          <a:p>
            <a:pPr lvl="0" algn="ctr">
              <a:defRPr/>
            </a:pPr>
            <a:r>
              <a:rPr lang="pl-PL" sz="4800" b="1" kern="0" dirty="0" smtClean="0">
                <a:solidFill>
                  <a:prstClr val="black"/>
                </a:solidFill>
              </a:rPr>
              <a:t>DZIADEK</a:t>
            </a:r>
            <a:endParaRPr lang="pl-PL" sz="4800" b="1" kern="0" dirty="0">
              <a:solidFill>
                <a:prstClr val="black"/>
              </a:solidFill>
            </a:endParaRPr>
          </a:p>
          <a:p>
            <a:pPr lvl="0" algn="ctr">
              <a:defRPr/>
            </a:pPr>
            <a:r>
              <a:rPr lang="pl-PL" sz="4800" b="1" kern="0" dirty="0" smtClean="0">
                <a:solidFill>
                  <a:srgbClr val="1F497D"/>
                </a:solidFill>
              </a:rPr>
              <a:t>DZ</a:t>
            </a:r>
            <a:r>
              <a:rPr lang="pl-PL" sz="4800" b="1" kern="0" dirty="0" smtClean="0">
                <a:solidFill>
                  <a:srgbClr val="FF0000"/>
                </a:solidFill>
              </a:rPr>
              <a:t>IA</a:t>
            </a:r>
            <a:r>
              <a:rPr lang="pl-PL" sz="4800" b="1" kern="0" dirty="0" smtClean="0">
                <a:solidFill>
                  <a:prstClr val="black"/>
                </a:solidFill>
              </a:rPr>
              <a:t>- </a:t>
            </a:r>
            <a:r>
              <a:rPr lang="pl-PL" sz="4800" b="1" kern="0" dirty="0" smtClean="0">
                <a:solidFill>
                  <a:srgbClr val="1F497D"/>
                </a:solidFill>
              </a:rPr>
              <a:t>D</a:t>
            </a:r>
            <a:r>
              <a:rPr lang="pl-PL" sz="4800" b="1" kern="0" dirty="0" smtClean="0">
                <a:solidFill>
                  <a:srgbClr val="FF0000"/>
                </a:solidFill>
              </a:rPr>
              <a:t>E</a:t>
            </a:r>
            <a:r>
              <a:rPr lang="pl-PL" sz="4800" b="1" kern="0" dirty="0" smtClean="0">
                <a:solidFill>
                  <a:srgbClr val="1F497D"/>
                </a:solidFill>
              </a:rPr>
              <a:t>K</a:t>
            </a:r>
            <a:endParaRPr lang="pl-PL" sz="4800" b="1" kern="0" dirty="0">
              <a:solidFill>
                <a:srgbClr val="FF0000"/>
              </a:solidFill>
            </a:endParaRPr>
          </a:p>
        </p:txBody>
      </p:sp>
    </p:spTree>
    <p:extLst>
      <p:ext uri="{BB962C8B-B14F-4D97-AF65-F5344CB8AC3E}">
        <p14:creationId xmlns:p14="http://schemas.microsoft.com/office/powerpoint/2010/main" val="6193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531</Words>
  <Application>Microsoft Office PowerPoint</Application>
  <PresentationFormat>Pokaz na ekranie (4:3)</PresentationFormat>
  <Paragraphs>65</Paragraphs>
  <Slides>19</Slides>
  <Notes>0</Notes>
  <HiddenSlides>0</HiddenSlides>
  <MMClips>0</MMClips>
  <ScaleCrop>false</ScaleCrop>
  <HeadingPairs>
    <vt:vector size="4" baseType="variant">
      <vt:variant>
        <vt:lpstr>Motyw</vt:lpstr>
      </vt:variant>
      <vt:variant>
        <vt:i4>5</vt:i4>
      </vt:variant>
      <vt:variant>
        <vt:lpstr>Tytuły slajdów</vt:lpstr>
      </vt:variant>
      <vt:variant>
        <vt:i4>19</vt:i4>
      </vt:variant>
    </vt:vector>
  </HeadingPairs>
  <TitlesOfParts>
    <vt:vector size="24" baseType="lpstr">
      <vt:lpstr>Motyw pakietu Office</vt:lpstr>
      <vt:lpstr>1_Motyw pakietu Office</vt:lpstr>
      <vt:lpstr>2_Motyw pakietu Office</vt:lpstr>
      <vt:lpstr>3_Motyw pakietu Office</vt:lpstr>
      <vt:lpstr>4_Motyw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Ania Sobczak-Ren</dc:creator>
  <cp:lastModifiedBy>Ania Sobczak-Ren</cp:lastModifiedBy>
  <cp:revision>29</cp:revision>
  <dcterms:created xsi:type="dcterms:W3CDTF">2020-05-13T13:17:47Z</dcterms:created>
  <dcterms:modified xsi:type="dcterms:W3CDTF">2020-05-13T16:13:49Z</dcterms:modified>
</cp:coreProperties>
</file>