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59" r:id="rId6"/>
    <p:sldId id="268" r:id="rId7"/>
    <p:sldId id="269" r:id="rId8"/>
    <p:sldId id="261" r:id="rId9"/>
    <p:sldId id="267" r:id="rId10"/>
    <p:sldId id="262" r:id="rId11"/>
    <p:sldId id="263" r:id="rId12"/>
    <p:sldId id="264" r:id="rId13"/>
    <p:sldId id="265" r:id="rId14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09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31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76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05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788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0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4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19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62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99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87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D7B3-9E9B-4DC2-89FC-87FCFAED5B6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193A5-6DBC-401F-A187-F11A32BE2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73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6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iezwykłe Lekcje Rytmiki - Jestem Polaki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267200"/>
            <a:ext cx="609600" cy="609600"/>
          </a:xfrm>
          <a:prstGeom prst="rect">
            <a:avLst/>
          </a:prstGeom>
        </p:spPr>
      </p:pic>
      <p:pic>
        <p:nvPicPr>
          <p:cNvPr id="5" name="Niezwykłe Lekcje Rytmiki - Jestem Polaki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3296" y="179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9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14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58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81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23"/>
            <a:ext cx="6858000" cy="912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42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01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95" y="1"/>
            <a:ext cx="6902795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2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6328" y="0"/>
            <a:ext cx="6525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Syrenka Warszawska</a:t>
            </a:r>
            <a:endParaRPr lang="pl-PL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996952" y="1742821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Comic Sans MS" panose="030F0702030302020204" pitchFamily="66" charset="0"/>
              </a:rPr>
              <a:t>Znajduje się       w herbie Warszawy</a:t>
            </a:r>
            <a:endParaRPr lang="pl-PL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3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7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Zamki, pałace i dwory w Wielkopolsce - autor Marcin Płócien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547664"/>
            <a:ext cx="5826726" cy="73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6632" y="107504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My mieszkamy w województwie wielkopolskim</a:t>
            </a:r>
            <a:endParaRPr lang="pl-PL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3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408"/>
            <a:ext cx="6808682" cy="684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945" y="323528"/>
            <a:ext cx="6336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Jego stolicą jest </a:t>
            </a:r>
          </a:p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pl-PL" sz="3600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POZNAŃ</a:t>
            </a:r>
            <a:endParaRPr lang="pl-PL" sz="3600" b="1" u="sng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3" name="Picture 7" descr="Symbole Poznania wstydliwie schowane i błędnie określone - Czas n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1"/>
            <a:ext cx="2661930" cy="19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1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98"/>
            <a:ext cx="6858000" cy="91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31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695"/>
            <a:ext cx="6858000" cy="728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00708" y="2030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WISŁA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to najdłuższa rzeka w Polsce</a:t>
            </a:r>
            <a:endParaRPr lang="pl-PL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1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Pokaz na ekranie (4:3)</PresentationFormat>
  <Paragraphs>6</Paragraphs>
  <Slides>13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Sobczak-Ren</dc:creator>
  <cp:lastModifiedBy>Ania Sobczak-Ren</cp:lastModifiedBy>
  <cp:revision>10</cp:revision>
  <dcterms:created xsi:type="dcterms:W3CDTF">2020-04-27T09:44:43Z</dcterms:created>
  <dcterms:modified xsi:type="dcterms:W3CDTF">2020-04-27T10:25:36Z</dcterms:modified>
</cp:coreProperties>
</file>