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1" r:id="rId4"/>
    <p:sldId id="258" r:id="rId5"/>
    <p:sldId id="263" r:id="rId6"/>
    <p:sldId id="267" r:id="rId7"/>
    <p:sldId id="266" r:id="rId8"/>
    <p:sldId id="270" r:id="rId9"/>
    <p:sldId id="265" r:id="rId10"/>
    <p:sldId id="259" r:id="rId11"/>
    <p:sldId id="269" r:id="rId12"/>
    <p:sldId id="261" r:id="rId13"/>
    <p:sldId id="260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 advTm="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med" advTm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med" advTm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med" advTm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 advTm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 advTm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12.10.2021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0">
    <p:circl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zuzia\Desktop\Tak%20m&#243;wi&#322;%20Papie&#380;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zuzia\Desktop\Zuzia%20Otw&#243;rz%20okna.mp4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244031799_1012747896228933_47463413065484815_n.jpg"/>
          <p:cNvPicPr>
            <a:picLocks noChangeAspect="1"/>
          </p:cNvPicPr>
          <p:nvPr/>
        </p:nvPicPr>
        <p:blipFill>
          <a:blip r:embed="rId3" cstate="print">
            <a:lum bright="-8000"/>
          </a:blip>
          <a:stretch>
            <a:fillRect/>
          </a:stretch>
        </p:blipFill>
        <p:spPr>
          <a:xfrm>
            <a:off x="251520" y="332656"/>
            <a:ext cx="8448937" cy="6336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4077072"/>
            <a:ext cx="8305800" cy="1143000"/>
          </a:xfrm>
        </p:spPr>
        <p:txBody>
          <a:bodyPr/>
          <a:lstStyle/>
          <a:p>
            <a:r>
              <a:rPr lang="pl-PL" b="1" dirty="0" smtClean="0"/>
              <a:t>Zuzanna Kulon</a:t>
            </a:r>
          </a:p>
          <a:p>
            <a:r>
              <a:rPr lang="pl-PL" dirty="0" smtClean="0"/>
              <a:t>Klasa 5</a:t>
            </a:r>
          </a:p>
          <a:p>
            <a:r>
              <a:rPr lang="pl-PL" dirty="0" smtClean="0"/>
              <a:t>Szkoła Podstawowa im. Jana Pawła II</a:t>
            </a:r>
          </a:p>
          <a:p>
            <a:r>
              <a:rPr lang="pl-PL" dirty="0" smtClean="0"/>
              <a:t>w Jabłonce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1196752"/>
            <a:ext cx="8305800" cy="1981200"/>
          </a:xfrm>
        </p:spPr>
        <p:txBody>
          <a:bodyPr/>
          <a:lstStyle/>
          <a:p>
            <a:r>
              <a:rPr lang="pl-PL" b="1" dirty="0" smtClean="0"/>
              <a:t>„ BYĆ JAK JAN PAWEŁ II ”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13314" name="AutoShape 2" descr="Św. Jan Paweł II doktorem Kościoła? Biskupi piszą list do Franciszka |  Dziennik Pol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Tak mówił Papie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6453336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1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 numSld="10"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302478" cy="5736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Naklejki Cytaty ścienne na ścianę napisy Jan Paweł 7402985415 - Allegro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6672"/>
            <a:ext cx="4876800" cy="264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apis na ścianę, naklejka - Papież Jan Paweł II - 78 :: Naklejkolan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0648"/>
            <a:ext cx="5716935" cy="286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Zuzia Otwórz okn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31773" y="3212976"/>
            <a:ext cx="4560507" cy="3420380"/>
          </a:xfrm>
          <a:prstGeom prst="rect">
            <a:avLst/>
          </a:prstGeom>
        </p:spPr>
      </p:pic>
    </p:spTree>
  </p:cSld>
  <p:clrMapOvr>
    <a:masterClrMapping/>
  </p:clrMapOvr>
  <p:transition spd="med" advClick="0" advTm="20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59832" y="1268760"/>
            <a:ext cx="318228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Dziękuję</a:t>
            </a:r>
          </a:p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</a:t>
            </a:r>
          </a:p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uwagę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Obraz 3" descr="papiez1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3756660" cy="368046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491880" y="1268760"/>
            <a:ext cx="20751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800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Źródła:</a:t>
            </a:r>
          </a:p>
          <a:p>
            <a:pPr algn="ctr"/>
            <a:endParaRPr lang="pl-PL" sz="4800" dirty="0"/>
          </a:p>
        </p:txBody>
      </p:sp>
      <p:sp>
        <p:nvSpPr>
          <p:cNvPr id="3" name="Prostokąt 2"/>
          <p:cNvSpPr/>
          <p:nvPr/>
        </p:nvSpPr>
        <p:spPr>
          <a:xfrm>
            <a:off x="1691680" y="2204864"/>
            <a:ext cx="576064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naklejkolandia.pl</a:t>
            </a:r>
          </a:p>
          <a:p>
            <a:pPr algn="ctr">
              <a:buFont typeface="Arial" pitchFamily="34" charset="0"/>
              <a:buChar char="•"/>
            </a:pPr>
            <a:r>
              <a:rPr lang="pl-PL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g</a:t>
            </a:r>
            <a:r>
              <a:rPr lang="pl-PL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/>
              </a:rPr>
              <a:t>oogle.pl</a:t>
            </a:r>
          </a:p>
          <a:p>
            <a:pPr algn="ctr">
              <a:buFont typeface="Arial" pitchFamily="34" charset="0"/>
              <a:buChar char="•"/>
            </a:pPr>
            <a:r>
              <a:rPr lang="pl-PL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w</a:t>
            </a:r>
            <a:r>
              <a:rPr lang="pl-PL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/>
              </a:rPr>
              <a:t>ielkieslowa.pl</a:t>
            </a:r>
          </a:p>
          <a:p>
            <a:pPr algn="ctr">
              <a:buFont typeface="Arial" pitchFamily="34" charset="0"/>
              <a:buChar char="•"/>
            </a:pPr>
            <a:r>
              <a:rPr lang="pl-PL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spjablonka.edupage.org</a:t>
            </a:r>
            <a:endParaRPr lang="pl-PL" sz="2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/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rPr>
              <a:t>zdjęcia (archiwum prywatne)</a:t>
            </a:r>
            <a:endParaRPr lang="pl-PL" sz="2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/>
            </a:endParaRPr>
          </a:p>
          <a:p>
            <a:pPr algn="ctr">
              <a:buFont typeface="Arial" pitchFamily="34" charset="0"/>
              <a:buChar char="•"/>
            </a:pPr>
            <a:endParaRPr lang="pl-PL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/>
            </a:endParaRPr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pież: Jan Paweł II bywał wprowadzany w błąd ws. pedofilii. Kard. Dziwisz:  Nie mogę potwierdzić - RMF 24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987824" y="188640"/>
            <a:ext cx="5939370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395536" y="2060848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Święty Janie Pawle II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Czy Ty o tym wiesz ?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Że my, młodsze pokolenie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Chcemy pamiętać Cię !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Chcemy pamiętać Twe nauki –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miłość, przebaczenie i wiarę.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Ale nie zapominaj też, że to jest trudne !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Więc prosimy ! Wzrusz serca twarde !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Niech zmiękną !</a:t>
            </a:r>
          </a:p>
          <a:p>
            <a:r>
              <a:rPr lang="pl-PL" sz="2400" b="1" spc="50" dirty="0" smtClean="0">
                <a:ln w="13500">
                  <a:solidFill>
                    <a:schemeClr val="bg1"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Bo życie przecież tak krótko trwa !</a:t>
            </a:r>
            <a:endParaRPr lang="pl-PL" sz="2400" b="1" spc="50" dirty="0">
              <a:ln w="13500">
                <a:solidFill>
                  <a:schemeClr val="bg1"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Click="0" advTm="2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Św. Jan Paweł II doktorem Kościoła? Biskupi piszą list do Franciszka |  Dziennik Pol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6182149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4427984" y="2492896"/>
            <a:ext cx="4176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„Człowiek jest wielki nie przez to co posiada, lecz przez </a:t>
            </a: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to, </a:t>
            </a: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kim jest; nie przez </a:t>
            </a: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to, </a:t>
            </a: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 ma, lecz przez to, czym dzieli się </a:t>
            </a: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 </a:t>
            </a:r>
            <a:r>
              <a:rPr lang="pl-PL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innymi.”</a:t>
            </a:r>
            <a:endParaRPr lang="pl-PL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aklejki na ścianę NAPISY CYTATY Papież Jan Paweł 7559930168 - Allegro.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876800" cy="248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52936"/>
            <a:ext cx="316835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cloud7h.edupage.org/cloud?z%3AXLfP%2F3mab60%2BSmKidZdlEcYezLvfcV4%2FsIj2XJwdUrNIFpyGJnKDKOD33o%2Bu7tp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16632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6" name="AutoShape 12" descr="Działalność charytatywna Kościoła katolickiego w Polsce | Niedziel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3563888" y="3212976"/>
            <a:ext cx="5442439" cy="3452691"/>
            <a:chOff x="3563888" y="3212976"/>
            <a:chExt cx="5442439" cy="3452691"/>
          </a:xfrm>
        </p:grpSpPr>
        <p:pic>
          <p:nvPicPr>
            <p:cNvPr id="1034" name="Picture 10" descr="Tam przybory szkolne są na wagę złota. Stąd zbiórk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3212976"/>
              <a:ext cx="3714247" cy="2088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38" name="Picture 14" descr="Działalność charytatywna Kościoła katolickiego w Polsce | Niedziela.p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63888" y="4869160"/>
              <a:ext cx="2802552" cy="1796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ytat cytaty PAPIEŻ napisy motto naklejka ścienna 8522152211 - Allegro.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447982" cy="241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2" name="AutoShape 2" descr="10 programów wsparcia osób niepełnosprawnych w 2019 r. - Super Express -  wiadomości, polityka, spo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44" name="AutoShape 4" descr="10 programów wsparcia osób niepełnosprawnych w 2019 r. - Super Express -  wiadomości, polityka, spo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46" name="AutoShape 6" descr="10 programów wsparcia osób niepełnosprawnych w 2019 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5220072" y="260648"/>
            <a:ext cx="3720413" cy="4464496"/>
            <a:chOff x="5220072" y="260648"/>
            <a:chExt cx="3720413" cy="4464496"/>
          </a:xfrm>
        </p:grpSpPr>
        <p:pic>
          <p:nvPicPr>
            <p:cNvPr id="13318" name="Picture 6" descr="Obrazek 2021-05-10 11:20: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0072" y="260648"/>
              <a:ext cx="3720413" cy="27903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48" name="Picture 8" descr="Nie wszyscy są otwarci na niepełnosprawnych ZDJĘCIA / Społeczne sprawy  kaliszan / Aktualności / Fakty Kaliski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152" y="2996952"/>
              <a:ext cx="2595531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upa 12"/>
          <p:cNvGrpSpPr/>
          <p:nvPr/>
        </p:nvGrpSpPr>
        <p:grpSpPr>
          <a:xfrm>
            <a:off x="539552" y="3429000"/>
            <a:ext cx="6573259" cy="3051720"/>
            <a:chOff x="467544" y="3645024"/>
            <a:chExt cx="6573259" cy="3051720"/>
          </a:xfrm>
        </p:grpSpPr>
        <p:pic>
          <p:nvPicPr>
            <p:cNvPr id="13316" name="Picture 4" descr="https://cloud7h.edupage.org/cloud?z%3AmuZpV9mRu1j%2FGyscl9J9RukAeg%2FsPiNXCs%2BeaCAHnmiFOZp3IqlX%2BTcxly8YHQJ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3645024"/>
              <a:ext cx="3456384" cy="2592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50" name="Picture 10" descr="Pomoc dla Nigru | UNICEF Polska – pomagamy dziecio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9912" y="5013176"/>
              <a:ext cx="3260891" cy="16835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ytaty, sentencje, papież - Jan Paweł II - 75 ARCHIWALNY :: Naklejkolan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83211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243027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a 9"/>
          <p:cNvGrpSpPr/>
          <p:nvPr/>
        </p:nvGrpSpPr>
        <p:grpSpPr>
          <a:xfrm>
            <a:off x="3286846" y="764704"/>
            <a:ext cx="5389610" cy="5007452"/>
            <a:chOff x="3286846" y="764704"/>
            <a:chExt cx="5389610" cy="5007452"/>
          </a:xfrm>
        </p:grpSpPr>
        <p:pic>
          <p:nvPicPr>
            <p:cNvPr id="9" name="Obraz 8" descr="244768813_298865498354361_5318577660844800851_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8184" y="764704"/>
              <a:ext cx="2448272" cy="43524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Obraz 7" descr="243116175_3142988229174587_6440004188375885711_n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3892727">
              <a:off x="4034067" y="3103508"/>
              <a:ext cx="1921427" cy="34158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 advClick="0" advTm="1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Jan Paweł Ii Cytaty O Miłości - PolishGe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633670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692696"/>
            <a:ext cx="3169458" cy="563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645024"/>
            <a:ext cx="421330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Obrazki z papieskich wakacji | Tygodnik Powszech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43276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14 Jan Paweł II ideas | cytaty religijne, cytaty życiowe, sentencj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4274840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32656"/>
            <a:ext cx="3055154" cy="206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276872"/>
            <a:ext cx="494505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ESTY.pl - słowa Jana Pawła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321807" cy="310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24944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313</TotalTime>
  <Words>122</Words>
  <Application>Microsoft Office PowerPoint</Application>
  <PresentationFormat>Pokaz na ekranie (4:3)</PresentationFormat>
  <Paragraphs>26</Paragraphs>
  <Slides>13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Papier</vt:lpstr>
      <vt:lpstr>„ BYĆ JAK JAN PAWEŁ II ”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 BYĆ JAK JAN PAWEŁ II ” </dc:title>
  <dc:creator>Zuzanna Kulon</dc:creator>
  <cp:lastModifiedBy>Zuzanna Kulon</cp:lastModifiedBy>
  <cp:revision>49</cp:revision>
  <dcterms:created xsi:type="dcterms:W3CDTF">2021-10-05T16:09:08Z</dcterms:created>
  <dcterms:modified xsi:type="dcterms:W3CDTF">2021-10-12T17:38:37Z</dcterms:modified>
</cp:coreProperties>
</file>