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73" r:id="rId9"/>
    <p:sldId id="265" r:id="rId10"/>
    <p:sldId id="271" r:id="rId11"/>
    <p:sldId id="266" r:id="rId12"/>
    <p:sldId id="267" r:id="rId13"/>
    <p:sldId id="268" r:id="rId14"/>
    <p:sldId id="270" r:id="rId15"/>
    <p:sldId id="269" r:id="rId16"/>
    <p:sldId id="274" r:id="rId17"/>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2CAB0E-A05E-4B98-9AC8-21DAEFF56B96}" v="127" dt="2022-04-26T08:50:49.171"/>
    <p1510:client id="{88210039-1E46-4460-86AF-A23B6014420D}" v="350" dt="2022-04-26T09:12:04.726"/>
    <p1510:client id="{648BAA69-5247-49FD-A573-8373754B736E}" v="539" dt="2022-04-26T09:21:59.382"/>
    <p1510:client id="{6C98EEFC-3347-495B-A670-216339952301}" v="840" dt="2022-04-26T09:06:35.820"/>
    <p1510:client id="{6A9018FD-F9D3-4B08-B9A7-04C4EF358B27}" v="2077" dt="2022-04-26T09:26:34.590"/>
    <p1510:client id="{841D5C62-A4FF-42D1-EAF9-8F692361D318}" v="21" dt="2022-04-26T09:24:46.673"/>
    <p1510:client id="{7FD74B07-AD2C-4204-8C44-436CA28F3366}" v="297" dt="2022-04-26T09:10:51.028"/>
    <p1510:client id="{BCB8214A-9943-5B9D-5624-C0B9C8958A0B}" v="47" dt="2022-04-26T09:19:28.114"/>
    <p1510:client id="{ABDF4120-AC46-F45A-4C77-82FF41AF60EA}" v="81" dt="2022-04-26T09:13:29.8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4-26T08:53:22.61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14208 1561 16383 0 0,'0'8'0'0'0,"15"2"0"0"0,13 0 0 0 0,17 13 0 0 0,9 3 0 0 0,10-3 0 0 0,17 9 0 0 0,10 8 0 0 0,13 4 0 0 0,12 3 0 0 0,24 8 0 0 0,18 3 0 0 0,7-9 0 0 0,-3 3 0 0 0,2 8 0 0 0,-19-7 0 0 0,-27-4 0 0 0,-10-3 0 0 0,-16-2 0 0 0,-16 0 0 0 0,-21 0 0 0 0,-12-8 0 0 0,-6-2 0 0 0,-9 0 0 0 0,-9 3 0 0 0,-8 2 0 0 0,-6 3 0 0 0,-4 1 0 0 0,-2 1 0 0 0,0 2 0 0 0,-1-1 0 0 0,0 0 0 0 0,1 1 0 0 0,0-1 0 0 0,1 1 0 0 0,-8-1 0 0 0,-2 0 0 0 0,-8-8 0 0 0,0-2 0 0 0,3 0 0 0 0,-4 3 0 0 0,2 1 0 0 0,-12 10 0 0 0,-9 5 0 0 0,2 0 0 0 0,0-1 0 0 0,-2-3 0 0 0,-2-8 0 0 0,-2-5 0 0 0,-1-8 0 0 0,-1-2 0 0 0,-17-5 0 0 0,-12-7 0 0 0,-17-5 0 0 0,-9-5 0 0 0,-11-3 0 0 0,-1-2 0 0 0,3-1 0 0 0,4 0 0 0 0,-3 0 0 0 0,8 0 0 0 0,15 0 0 0 0,13 1 0 0 0,11-8 0 0 0,8-2 0 0 0,13-8 0 0 0,6 0 0 0 0,0-12 0 0 0,-2-10 0 0 0,-2-4 0 0 0,5-11 0 0 0,0-4 0 0 0,6 1 0 0 0,7 10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4-26T08:53:22.61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16113 2196 16383 0 0,'8'0'0'0'0,"17"0"0"0"0,13 0 0 0 0,7 0 0 0 0,4 0 0 0 0,1 8 0 0 0,0 2 0 0 0,-9 0 0 0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4/28/2022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18983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90605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13894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21633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4/28/2022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01113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4/28/2022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59298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4/28/2022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75264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4/28/2022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13904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705674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27928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6673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4/28/2022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43736656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fz5KXBHhTRs"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ustomXml" Target="../ink/ink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customXml" Target="../ink/ink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hyperlink" Target="https://youtu.be/OrLkgOJe3Rc"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youtube.com/watch?v=vgrTJA8bxeMb" TargetMode="Externa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MuulNF6k5HU"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 name="Rectangle 87">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D9DFE8A5-DCEC-4A43-B613-D62AC8C57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704" y="558153"/>
            <a:ext cx="5290997" cy="5290997"/>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28169967-F1A4-4EE8-A07F-DD064C05A9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514" y="564503"/>
            <a:ext cx="5290997" cy="5290997"/>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26B7664A-BE61-4A65-B937-A31E08B8B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4890" y="456156"/>
            <a:ext cx="5290997" cy="5290997"/>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p:cNvSpPr>
            <a:spLocks noGrp="1"/>
          </p:cNvSpPr>
          <p:nvPr>
            <p:ph type="ctrTitle"/>
          </p:nvPr>
        </p:nvSpPr>
        <p:spPr>
          <a:xfrm>
            <a:off x="1078361" y="1213164"/>
            <a:ext cx="4387927" cy="2854339"/>
          </a:xfrm>
        </p:spPr>
        <p:txBody>
          <a:bodyPr>
            <a:normAutofit/>
          </a:bodyPr>
          <a:lstStyle/>
          <a:p>
            <a:r>
              <a:rPr lang="cs-CZ" sz="4200">
                <a:solidFill>
                  <a:schemeClr val="bg1"/>
                </a:solidFill>
                <a:latin typeface="Mystical Woods Rough Script"/>
                <a:cs typeface="Calibri Light"/>
              </a:rPr>
              <a:t>Nejznámější a nejúspěšnější filmy v době ČSR a dnes</a:t>
            </a:r>
            <a:endParaRPr lang="cs-CZ" sz="4200">
              <a:solidFill>
                <a:schemeClr val="bg1"/>
              </a:solidFill>
              <a:latin typeface="Mystical Woods Rough Script"/>
            </a:endParaRPr>
          </a:p>
        </p:txBody>
      </p:sp>
      <p:sp>
        <p:nvSpPr>
          <p:cNvPr id="3" name="Podnadpis 2"/>
          <p:cNvSpPr>
            <a:spLocks noGrp="1"/>
          </p:cNvSpPr>
          <p:nvPr>
            <p:ph type="subTitle" idx="1"/>
          </p:nvPr>
        </p:nvSpPr>
        <p:spPr>
          <a:xfrm>
            <a:off x="1358153" y="4253857"/>
            <a:ext cx="3624471" cy="811604"/>
          </a:xfrm>
        </p:spPr>
        <p:txBody>
          <a:bodyPr vert="horz" lIns="91440" tIns="45720" rIns="91440" bIns="45720" rtlCol="0">
            <a:normAutofit/>
          </a:bodyPr>
          <a:lstStyle/>
          <a:p>
            <a:r>
              <a:rPr lang="cs-CZ" sz="1700" dirty="0">
                <a:solidFill>
                  <a:schemeClr val="bg1"/>
                </a:solidFill>
                <a:cs typeface="Calibri"/>
              </a:rPr>
              <a:t>Adela </a:t>
            </a:r>
            <a:r>
              <a:rPr lang="cs-CZ" sz="1700" dirty="0" err="1">
                <a:solidFill>
                  <a:schemeClr val="bg1"/>
                </a:solidFill>
                <a:cs typeface="Calibri"/>
              </a:rPr>
              <a:t>Klembarová</a:t>
            </a:r>
            <a:r>
              <a:rPr lang="cs-CZ" sz="1700" dirty="0">
                <a:solidFill>
                  <a:schemeClr val="bg1"/>
                </a:solidFill>
                <a:cs typeface="Calibri"/>
              </a:rPr>
              <a:t>, Sandra </a:t>
            </a:r>
            <a:r>
              <a:rPr lang="cs-CZ" sz="1700" dirty="0" err="1">
                <a:solidFill>
                  <a:schemeClr val="bg1"/>
                </a:solidFill>
                <a:cs typeface="Calibri"/>
              </a:rPr>
              <a:t>Kolibíková</a:t>
            </a:r>
            <a:r>
              <a:rPr lang="cs-CZ" sz="1700" dirty="0">
                <a:solidFill>
                  <a:schemeClr val="bg1"/>
                </a:solidFill>
                <a:cs typeface="Calibri"/>
              </a:rPr>
              <a:t>, Zuzana </a:t>
            </a:r>
            <a:r>
              <a:rPr lang="cs-CZ" sz="1700" dirty="0" err="1">
                <a:solidFill>
                  <a:schemeClr val="bg1"/>
                </a:solidFill>
                <a:cs typeface="Calibri"/>
              </a:rPr>
              <a:t>Trůblová</a:t>
            </a:r>
            <a:r>
              <a:rPr lang="cs-CZ" sz="1700" dirty="0">
                <a:solidFill>
                  <a:schemeClr val="bg1"/>
                </a:solidFill>
                <a:cs typeface="Calibri"/>
              </a:rPr>
              <a:t>, Kristýna Kubičková, Nela Melichová, Renáta Pavlíčková</a:t>
            </a:r>
            <a:endParaRPr lang="cs-CZ" sz="1700" dirty="0">
              <a:solidFill>
                <a:schemeClr val="bg1"/>
              </a:solidFill>
            </a:endParaRPr>
          </a:p>
        </p:txBody>
      </p:sp>
      <p:pic>
        <p:nvPicPr>
          <p:cNvPr id="6" name="Obrázek 6">
            <a:extLst>
              <a:ext uri="{FF2B5EF4-FFF2-40B4-BE49-F238E27FC236}">
                <a16:creationId xmlns:a16="http://schemas.microsoft.com/office/drawing/2014/main" id="{811B6886-D19A-2482-6386-E7CDD374BC65}"/>
              </a:ext>
            </a:extLst>
          </p:cNvPr>
          <p:cNvPicPr>
            <a:picLocks noChangeAspect="1"/>
          </p:cNvPicPr>
          <p:nvPr/>
        </p:nvPicPr>
        <p:blipFill rotWithShape="1">
          <a:blip r:embed="rId2"/>
          <a:srcRect l="5449" r="11464"/>
          <a:stretch/>
        </p:blipFill>
        <p:spPr>
          <a:xfrm>
            <a:off x="6503750" y="10"/>
            <a:ext cx="3897767" cy="3131363"/>
          </a:xfrm>
          <a:custGeom>
            <a:avLst/>
            <a:gdLst/>
            <a:ahLst/>
            <a:cxnLst/>
            <a:rect l="l" t="t" r="r" b="b"/>
            <a:pathLst>
              <a:path w="3897767" h="3131373">
                <a:moveTo>
                  <a:pt x="402271" y="0"/>
                </a:moveTo>
                <a:lnTo>
                  <a:pt x="3495496" y="0"/>
                </a:lnTo>
                <a:lnTo>
                  <a:pt x="3564928" y="92850"/>
                </a:lnTo>
                <a:cubicBezTo>
                  <a:pt x="3775065" y="403894"/>
                  <a:pt x="3897767" y="778863"/>
                  <a:pt x="3897767" y="1182490"/>
                </a:cubicBezTo>
                <a:cubicBezTo>
                  <a:pt x="3897767" y="2258828"/>
                  <a:pt x="3025222" y="3131373"/>
                  <a:pt x="1948884" y="3131373"/>
                </a:cubicBezTo>
                <a:cubicBezTo>
                  <a:pt x="872545" y="3131373"/>
                  <a:pt x="0" y="2258828"/>
                  <a:pt x="0" y="1182490"/>
                </a:cubicBezTo>
                <a:cubicBezTo>
                  <a:pt x="0" y="778863"/>
                  <a:pt x="122702" y="403894"/>
                  <a:pt x="332839" y="92850"/>
                </a:cubicBezTo>
                <a:close/>
              </a:path>
            </a:pathLst>
          </a:custGeom>
        </p:spPr>
      </p:pic>
      <p:sp>
        <p:nvSpPr>
          <p:cNvPr id="96" name="Graphic 212">
            <a:extLst>
              <a:ext uri="{FF2B5EF4-FFF2-40B4-BE49-F238E27FC236}">
                <a16:creationId xmlns:a16="http://schemas.microsoft.com/office/drawing/2014/main" id="{279CAF82-0ECF-42BE-8F37-F71941E5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930288" y="827820"/>
            <a:ext cx="875345" cy="87534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98" name="Graphic 212">
            <a:extLst>
              <a:ext uri="{FF2B5EF4-FFF2-40B4-BE49-F238E27FC236}">
                <a16:creationId xmlns:a16="http://schemas.microsoft.com/office/drawing/2014/main" id="{CD08DEF0-DEFD-4BD6-BCF3-12E1C32E7B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930288" y="827820"/>
            <a:ext cx="875345" cy="87534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pic>
        <p:nvPicPr>
          <p:cNvPr id="4" name="Obrázek 4" descr="Obsah obrázku text, klapka, černá&#10;&#10;Popis se vygeneroval automaticky.">
            <a:extLst>
              <a:ext uri="{FF2B5EF4-FFF2-40B4-BE49-F238E27FC236}">
                <a16:creationId xmlns:a16="http://schemas.microsoft.com/office/drawing/2014/main" id="{C4942689-BA39-358D-D2BB-A92DC5E26991}"/>
              </a:ext>
            </a:extLst>
          </p:cNvPr>
          <p:cNvPicPr>
            <a:picLocks noChangeAspect="1"/>
          </p:cNvPicPr>
          <p:nvPr/>
        </p:nvPicPr>
        <p:blipFill rotWithShape="1">
          <a:blip r:embed="rId3"/>
          <a:srcRect l="5474" r="11528" b="3"/>
          <a:stretch/>
        </p:blipFill>
        <p:spPr>
          <a:xfrm>
            <a:off x="6410728" y="3897767"/>
            <a:ext cx="2624707" cy="2624707"/>
          </a:xfrm>
          <a:custGeom>
            <a:avLst/>
            <a:gdLst/>
            <a:ahLst/>
            <a:cxnLst/>
            <a:rect l="l" t="t" r="r" b="b"/>
            <a:pathLst>
              <a:path w="1796104" h="1796104">
                <a:moveTo>
                  <a:pt x="898052" y="0"/>
                </a:moveTo>
                <a:cubicBezTo>
                  <a:pt x="1394032" y="0"/>
                  <a:pt x="1796104" y="402072"/>
                  <a:pt x="1796104" y="898052"/>
                </a:cubicBezTo>
                <a:cubicBezTo>
                  <a:pt x="1796104" y="1394032"/>
                  <a:pt x="1394032" y="1796104"/>
                  <a:pt x="898052" y="1796104"/>
                </a:cubicBezTo>
                <a:cubicBezTo>
                  <a:pt x="402072" y="1796104"/>
                  <a:pt x="0" y="1394032"/>
                  <a:pt x="0" y="898052"/>
                </a:cubicBezTo>
                <a:cubicBezTo>
                  <a:pt x="0" y="402072"/>
                  <a:pt x="402072" y="0"/>
                  <a:pt x="898052" y="0"/>
                </a:cubicBezTo>
                <a:close/>
              </a:path>
            </a:pathLst>
          </a:custGeom>
        </p:spPr>
      </p:pic>
      <p:pic>
        <p:nvPicPr>
          <p:cNvPr id="7" name="Obrázek 9">
            <a:extLst>
              <a:ext uri="{FF2B5EF4-FFF2-40B4-BE49-F238E27FC236}">
                <a16:creationId xmlns:a16="http://schemas.microsoft.com/office/drawing/2014/main" id="{8A950453-678C-5207-4673-4A14EA929A63}"/>
              </a:ext>
            </a:extLst>
          </p:cNvPr>
          <p:cNvPicPr>
            <a:picLocks noChangeAspect="1"/>
          </p:cNvPicPr>
          <p:nvPr/>
        </p:nvPicPr>
        <p:blipFill rotWithShape="1">
          <a:blip r:embed="rId4"/>
          <a:srcRect b="23794"/>
          <a:stretch/>
        </p:blipFill>
        <p:spPr>
          <a:xfrm>
            <a:off x="9341624" y="2718757"/>
            <a:ext cx="2850376" cy="3070200"/>
          </a:xfrm>
          <a:custGeom>
            <a:avLst/>
            <a:gdLst/>
            <a:ahLst/>
            <a:cxnLst/>
            <a:rect l="l" t="t" r="r" b="b"/>
            <a:pathLst>
              <a:path w="2850376" h="3070200">
                <a:moveTo>
                  <a:pt x="1535100" y="0"/>
                </a:moveTo>
                <a:cubicBezTo>
                  <a:pt x="2064983" y="0"/>
                  <a:pt x="2532161" y="268472"/>
                  <a:pt x="2808029" y="676811"/>
                </a:cubicBezTo>
                <a:lnTo>
                  <a:pt x="2850376" y="746516"/>
                </a:lnTo>
                <a:lnTo>
                  <a:pt x="2850376" y="2323685"/>
                </a:lnTo>
                <a:lnTo>
                  <a:pt x="2808029" y="2393390"/>
                </a:lnTo>
                <a:cubicBezTo>
                  <a:pt x="2532161" y="2801729"/>
                  <a:pt x="2064983" y="3070200"/>
                  <a:pt x="1535100" y="3070200"/>
                </a:cubicBezTo>
                <a:cubicBezTo>
                  <a:pt x="687287" y="3070200"/>
                  <a:pt x="0" y="2382913"/>
                  <a:pt x="0" y="1535100"/>
                </a:cubicBezTo>
                <a:cubicBezTo>
                  <a:pt x="0" y="687287"/>
                  <a:pt x="687287" y="0"/>
                  <a:pt x="1535100" y="0"/>
                </a:cubicBezTo>
                <a:close/>
              </a:path>
            </a:pathLst>
          </a:custGeom>
        </p:spPr>
      </p:pic>
      <p:grpSp>
        <p:nvGrpSpPr>
          <p:cNvPr id="100"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646774" y="2347387"/>
            <a:ext cx="1054466" cy="469689"/>
            <a:chOff x="9841624" y="4115729"/>
            <a:chExt cx="602169" cy="268223"/>
          </a:xfrm>
          <a:solidFill>
            <a:schemeClr val="bg1"/>
          </a:solidFill>
        </p:grpSpPr>
        <p:sp>
          <p:nvSpPr>
            <p:cNvPr id="101" name="Freeform: Shape 100">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07" name="Oval 106">
            <a:extLst>
              <a:ext uri="{FF2B5EF4-FFF2-40B4-BE49-F238E27FC236}">
                <a16:creationId xmlns:a16="http://schemas.microsoft.com/office/drawing/2014/main" id="{033BC44A-0661-43B4-9C14-FD5963C226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49893" y="3354599"/>
            <a:ext cx="319941" cy="31994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Oval 108">
            <a:extLst>
              <a:ext uri="{FF2B5EF4-FFF2-40B4-BE49-F238E27FC236}">
                <a16:creationId xmlns:a16="http://schemas.microsoft.com/office/drawing/2014/main" id="{AFD0A328-1739-4303-94E8-A87D5F4D05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49893" y="3354599"/>
            <a:ext cx="319941" cy="31994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79952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656FEE2C-3231-0B92-AE8C-7EE50C247938}"/>
              </a:ext>
            </a:extLst>
          </p:cNvPr>
          <p:cNvSpPr>
            <a:spLocks noGrp="1"/>
          </p:cNvSpPr>
          <p:nvPr>
            <p:ph type="title"/>
          </p:nvPr>
        </p:nvSpPr>
        <p:spPr>
          <a:xfrm>
            <a:off x="5956784" y="396117"/>
            <a:ext cx="5217172" cy="1158857"/>
          </a:xfrm>
        </p:spPr>
        <p:txBody>
          <a:bodyPr anchor="b">
            <a:normAutofit/>
          </a:bodyPr>
          <a:lstStyle/>
          <a:p>
            <a:r>
              <a:rPr lang="cs-CZ" sz="3700">
                <a:solidFill>
                  <a:schemeClr val="bg1"/>
                </a:solidFill>
                <a:latin typeface="Mystical Woods Rough Script"/>
                <a:cs typeface="Calibri Light"/>
              </a:rPr>
              <a:t>Pásla kone na betóne</a:t>
            </a:r>
            <a:endParaRPr lang="cs-CZ" sz="3700">
              <a:solidFill>
                <a:schemeClr val="bg1"/>
              </a:solidFill>
              <a:latin typeface="Mystical Woods Rough Script"/>
            </a:endParaRPr>
          </a:p>
        </p:txBody>
      </p:sp>
      <p:grpSp>
        <p:nvGrpSpPr>
          <p:cNvPr id="11" name="Graphic 38">
            <a:extLst>
              <a:ext uri="{FF2B5EF4-FFF2-40B4-BE49-F238E27FC236}">
                <a16:creationId xmlns:a16="http://schemas.microsoft.com/office/drawing/2014/main" id="{35C37387-FC74-4DFB-841A-B7688148CD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96583" y="795582"/>
            <a:ext cx="1910252" cy="709660"/>
            <a:chOff x="2267504" y="2540250"/>
            <a:chExt cx="1990951" cy="739640"/>
          </a:xfrm>
          <a:solidFill>
            <a:schemeClr val="bg1"/>
          </a:solidFill>
        </p:grpSpPr>
        <p:sp>
          <p:nvSpPr>
            <p:cNvPr id="6" name="Freeform: Shape 11">
              <a:extLst>
                <a:ext uri="{FF2B5EF4-FFF2-40B4-BE49-F238E27FC236}">
                  <a16:creationId xmlns:a16="http://schemas.microsoft.com/office/drawing/2014/main" id="{42D8A01F-F541-4FE1-9384-7A5B686AE9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067F35E-69E0-4628-B498-7058AF51F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15" name="Oval 14">
            <a:extLst>
              <a:ext uri="{FF2B5EF4-FFF2-40B4-BE49-F238E27FC236}">
                <a16:creationId xmlns:a16="http://schemas.microsoft.com/office/drawing/2014/main" id="{D9FE21DE-050D-4E27-A007-AAE4EF842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59" y="3491269"/>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Oval 16">
            <a:extLst>
              <a:ext uri="{FF2B5EF4-FFF2-40B4-BE49-F238E27FC236}">
                <a16:creationId xmlns:a16="http://schemas.microsoft.com/office/drawing/2014/main" id="{77EF10EC-D135-4F55-A642-AFA283DD96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59" y="3491269"/>
            <a:ext cx="365021" cy="36502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 name="Obrázek 4" descr="Obsah obrázku osoba, exteriér&#10;&#10;Popis se vygeneroval automaticky.">
            <a:extLst>
              <a:ext uri="{FF2B5EF4-FFF2-40B4-BE49-F238E27FC236}">
                <a16:creationId xmlns:a16="http://schemas.microsoft.com/office/drawing/2014/main" id="{C65216E4-1DAE-DFE9-F44C-43AAFEF42E41}"/>
              </a:ext>
            </a:extLst>
          </p:cNvPr>
          <p:cNvPicPr>
            <a:picLocks noChangeAspect="1"/>
          </p:cNvPicPr>
          <p:nvPr/>
        </p:nvPicPr>
        <p:blipFill rotWithShape="1">
          <a:blip r:embed="rId2"/>
          <a:srcRect t="6662" r="3" b="3519"/>
          <a:stretch/>
        </p:blipFill>
        <p:spPr>
          <a:xfrm>
            <a:off x="1526293" y="1554974"/>
            <a:ext cx="3555043" cy="3217333"/>
          </a:xfrm>
          <a:prstGeom prst="rect">
            <a:avLst/>
          </a:prstGeom>
        </p:spPr>
      </p:pic>
      <p:grpSp>
        <p:nvGrpSpPr>
          <p:cNvPr id="19" name="Graphic 4">
            <a:extLst>
              <a:ext uri="{FF2B5EF4-FFF2-40B4-BE49-F238E27FC236}">
                <a16:creationId xmlns:a16="http://schemas.microsoft.com/office/drawing/2014/main" id="{8546F01E-28C6-4D97-ACC0-50485CD546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3770" y="4637983"/>
            <a:ext cx="975169" cy="975171"/>
            <a:chOff x="5829300" y="3162300"/>
            <a:chExt cx="532256" cy="532257"/>
          </a:xfrm>
          <a:solidFill>
            <a:schemeClr val="bg1"/>
          </a:solidFill>
        </p:grpSpPr>
        <p:sp>
          <p:nvSpPr>
            <p:cNvPr id="20" name="Freeform: Shape 19">
              <a:extLst>
                <a:ext uri="{FF2B5EF4-FFF2-40B4-BE49-F238E27FC236}">
                  <a16:creationId xmlns:a16="http://schemas.microsoft.com/office/drawing/2014/main" id="{EB0908F7-1F79-4980-843B-7010EE8E8C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3653996-A332-4C70-839A-B246E0543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99F15CE8-59C3-4EB5-9C7C-4BAAC5F7D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F61B38B2-7390-4304-A200-E656AE0896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DA0DCEB4-FD1D-4E15-A000-1A9CB77DA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DCE85A3-7077-4FEE-B140-C20B1A230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C4748CC5-5652-4C4F-A5CE-41DA8383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47D79CB-5BE7-49A3-8C81-100690235C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F449AC0-C0F3-4D2F-9134-78DDFD1B2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47A8DFB0-41C7-4703-BCC0-9022659112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B1A0CFB7-B9CE-4B04-92B5-FE295DFEB1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E7344B6F-954A-49BE-B5E9-19A09DC6B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F263CDF5-777C-406D-B2B2-0FF351D11F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a:p>
          </p:txBody>
        </p:sp>
      </p:grpSp>
      <p:sp>
        <p:nvSpPr>
          <p:cNvPr id="3" name="Zástupný obsah 2">
            <a:extLst>
              <a:ext uri="{FF2B5EF4-FFF2-40B4-BE49-F238E27FC236}">
                <a16:creationId xmlns:a16="http://schemas.microsoft.com/office/drawing/2014/main" id="{2EFBDF52-0580-6E80-D8C4-254A5A53E7F2}"/>
              </a:ext>
            </a:extLst>
          </p:cNvPr>
          <p:cNvSpPr>
            <a:spLocks noGrp="1"/>
          </p:cNvSpPr>
          <p:nvPr>
            <p:ph idx="1"/>
          </p:nvPr>
        </p:nvSpPr>
        <p:spPr>
          <a:xfrm>
            <a:off x="5956783" y="1747592"/>
            <a:ext cx="5217173" cy="4351338"/>
          </a:xfrm>
        </p:spPr>
        <p:txBody>
          <a:bodyPr vert="horz" lIns="91440" tIns="45720" rIns="91440" bIns="45720" rtlCol="0">
            <a:normAutofit/>
          </a:bodyPr>
          <a:lstStyle/>
          <a:p>
            <a:r>
              <a:rPr lang="cs-CZ" sz="1500">
                <a:solidFill>
                  <a:schemeClr val="bg1"/>
                </a:solidFill>
                <a:cs typeface="Calibri"/>
              </a:rPr>
              <a:t>Tragikomický príbeh </a:t>
            </a:r>
          </a:p>
          <a:p>
            <a:r>
              <a:rPr lang="cs-CZ" sz="1500">
                <a:solidFill>
                  <a:schemeClr val="bg1"/>
                </a:solidFill>
                <a:cs typeface="Calibri"/>
              </a:rPr>
              <a:t>Režisér: Štefan Uhera</a:t>
            </a:r>
          </a:p>
          <a:p>
            <a:r>
              <a:rPr lang="cs-CZ" sz="1500">
                <a:solidFill>
                  <a:schemeClr val="bg1"/>
                </a:solidFill>
                <a:cs typeface="Calibri"/>
              </a:rPr>
              <a:t>Film vznikol na motív poviedok z knihy pásla kone na betóne od Emílie Zimkovej</a:t>
            </a:r>
          </a:p>
          <a:p>
            <a:r>
              <a:rPr lang="cs-CZ" sz="1500">
                <a:solidFill>
                  <a:schemeClr val="bg1"/>
                </a:solidFill>
                <a:ea typeface="+mn-lt"/>
                <a:cs typeface="+mn-lt"/>
              </a:rPr>
              <a:t>Hlavné úlohy  hrali: Emília Zimková - Johana Ovšená, Veronika Jeníková - Pavlínka</a:t>
            </a:r>
          </a:p>
          <a:p>
            <a:r>
              <a:rPr lang="sk" sz="1500">
                <a:solidFill>
                  <a:schemeClr val="bg1"/>
                </a:solidFill>
                <a:latin typeface="Calibri"/>
                <a:cs typeface="Calibri"/>
              </a:rPr>
              <a:t>Ústredná téma deja vychádza z prostredia, v ktorom je výchova dieťaťa bez manžela istou formou zatratenia. Johana Ovšená  vychováva svoje jediné dieťa, dcéru Pavlínku bez manžela. Pri pomyslení, že by sa dcéra mohla dopustiť rovnakej chyby, ako kedysi ona, Johana robí všetko možné, aby uchránila dcéru od spoločenského poníženia a zatratenia. Keď sa jej obavy napriek snahe naplnia, Johana svoju pozornosť zameria na hľadanie ženícha pre svoju tehotnú dcéru. Tragikomický element celému príbehu dodáva spleť vyhrotených situácií, ktoré vyvoláva zúfalá snaha matky vydať svoju dcéru.</a:t>
            </a:r>
            <a:endParaRPr lang="cs-CZ" sz="1500">
              <a:solidFill>
                <a:schemeClr val="bg1"/>
              </a:solidFill>
              <a:latin typeface="Calibri"/>
              <a:cs typeface="Calibri"/>
            </a:endParaRPr>
          </a:p>
        </p:txBody>
      </p:sp>
    </p:spTree>
    <p:extLst>
      <p:ext uri="{BB962C8B-B14F-4D97-AF65-F5344CB8AC3E}">
        <p14:creationId xmlns:p14="http://schemas.microsoft.com/office/powerpoint/2010/main" val="35088589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8E03D5E8-606F-A877-A3B4-4D039219665A}"/>
              </a:ext>
            </a:extLst>
          </p:cNvPr>
          <p:cNvSpPr>
            <a:spLocks noGrp="1"/>
          </p:cNvSpPr>
          <p:nvPr>
            <p:ph type="title"/>
          </p:nvPr>
        </p:nvSpPr>
        <p:spPr>
          <a:xfrm>
            <a:off x="5956784" y="396117"/>
            <a:ext cx="5217172" cy="1158857"/>
          </a:xfrm>
        </p:spPr>
        <p:txBody>
          <a:bodyPr anchor="b">
            <a:normAutofit/>
          </a:bodyPr>
          <a:lstStyle/>
          <a:p>
            <a:r>
              <a:rPr lang="cs-CZ">
                <a:solidFill>
                  <a:schemeClr val="bg1"/>
                </a:solidFill>
                <a:latin typeface="Mystical Woods Rough Script"/>
              </a:rPr>
              <a:t>Bathory</a:t>
            </a:r>
          </a:p>
        </p:txBody>
      </p:sp>
      <p:grpSp>
        <p:nvGrpSpPr>
          <p:cNvPr id="11" name="Graphic 38">
            <a:extLst>
              <a:ext uri="{FF2B5EF4-FFF2-40B4-BE49-F238E27FC236}">
                <a16:creationId xmlns:a16="http://schemas.microsoft.com/office/drawing/2014/main" id="{35C37387-FC74-4DFB-841A-B7688148CD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96583" y="795582"/>
            <a:ext cx="1910252" cy="709660"/>
            <a:chOff x="2267504" y="2540250"/>
            <a:chExt cx="1990951" cy="739640"/>
          </a:xfrm>
          <a:solidFill>
            <a:schemeClr val="bg1"/>
          </a:solidFill>
        </p:grpSpPr>
        <p:sp>
          <p:nvSpPr>
            <p:cNvPr id="6" name="Freeform: Shape 11">
              <a:extLst>
                <a:ext uri="{FF2B5EF4-FFF2-40B4-BE49-F238E27FC236}">
                  <a16:creationId xmlns:a16="http://schemas.microsoft.com/office/drawing/2014/main" id="{42D8A01F-F541-4FE1-9384-7A5B686AE9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067F35E-69E0-4628-B498-7058AF51F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15" name="Oval 14">
            <a:extLst>
              <a:ext uri="{FF2B5EF4-FFF2-40B4-BE49-F238E27FC236}">
                <a16:creationId xmlns:a16="http://schemas.microsoft.com/office/drawing/2014/main" id="{D9FE21DE-050D-4E27-A007-AAE4EF842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59" y="3491269"/>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Oval 16">
            <a:extLst>
              <a:ext uri="{FF2B5EF4-FFF2-40B4-BE49-F238E27FC236}">
                <a16:creationId xmlns:a16="http://schemas.microsoft.com/office/drawing/2014/main" id="{77EF10EC-D135-4F55-A642-AFA283DD96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59" y="3491269"/>
            <a:ext cx="365021" cy="36502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 name="Obrázek 4" descr="Obsah obrázku text&#10;&#10;Popis se vygeneroval automaticky.">
            <a:extLst>
              <a:ext uri="{FF2B5EF4-FFF2-40B4-BE49-F238E27FC236}">
                <a16:creationId xmlns:a16="http://schemas.microsoft.com/office/drawing/2014/main" id="{FBABCE6E-E1F8-C0DF-F862-CAC9758EC4AD}"/>
              </a:ext>
            </a:extLst>
          </p:cNvPr>
          <p:cNvPicPr>
            <a:picLocks noChangeAspect="1"/>
          </p:cNvPicPr>
          <p:nvPr/>
        </p:nvPicPr>
        <p:blipFill rotWithShape="1">
          <a:blip r:embed="rId2"/>
          <a:srcRect r="4" b="9503"/>
          <a:stretch/>
        </p:blipFill>
        <p:spPr>
          <a:xfrm>
            <a:off x="1526293" y="1554974"/>
            <a:ext cx="3555043" cy="3217333"/>
          </a:xfrm>
          <a:prstGeom prst="rect">
            <a:avLst/>
          </a:prstGeom>
        </p:spPr>
      </p:pic>
      <p:grpSp>
        <p:nvGrpSpPr>
          <p:cNvPr id="19" name="Graphic 4">
            <a:extLst>
              <a:ext uri="{FF2B5EF4-FFF2-40B4-BE49-F238E27FC236}">
                <a16:creationId xmlns:a16="http://schemas.microsoft.com/office/drawing/2014/main" id="{8546F01E-28C6-4D97-ACC0-50485CD546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3770" y="4637983"/>
            <a:ext cx="975169" cy="975171"/>
            <a:chOff x="5829300" y="3162300"/>
            <a:chExt cx="532256" cy="532257"/>
          </a:xfrm>
          <a:solidFill>
            <a:schemeClr val="bg1"/>
          </a:solidFill>
        </p:grpSpPr>
        <p:sp>
          <p:nvSpPr>
            <p:cNvPr id="20" name="Freeform: Shape 19">
              <a:extLst>
                <a:ext uri="{FF2B5EF4-FFF2-40B4-BE49-F238E27FC236}">
                  <a16:creationId xmlns:a16="http://schemas.microsoft.com/office/drawing/2014/main" id="{EB0908F7-1F79-4980-843B-7010EE8E8C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3653996-A332-4C70-839A-B246E0543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99F15CE8-59C3-4EB5-9C7C-4BAAC5F7D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F61B38B2-7390-4304-A200-E656AE0896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DA0DCEB4-FD1D-4E15-A000-1A9CB77DA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DCE85A3-7077-4FEE-B140-C20B1A230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C4748CC5-5652-4C4F-A5CE-41DA8383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47D79CB-5BE7-49A3-8C81-100690235C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F449AC0-C0F3-4D2F-9134-78DDFD1B2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47A8DFB0-41C7-4703-BCC0-9022659112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B1A0CFB7-B9CE-4B04-92B5-FE295DFEB1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E7344B6F-954A-49BE-B5E9-19A09DC6B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F263CDF5-777C-406D-B2B2-0FF351D11F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a:p>
          </p:txBody>
        </p:sp>
      </p:grpSp>
      <p:sp>
        <p:nvSpPr>
          <p:cNvPr id="3" name="Zástupný obsah 2">
            <a:extLst>
              <a:ext uri="{FF2B5EF4-FFF2-40B4-BE49-F238E27FC236}">
                <a16:creationId xmlns:a16="http://schemas.microsoft.com/office/drawing/2014/main" id="{5081A7E0-9709-70BF-2C3F-D4A117A45BD5}"/>
              </a:ext>
            </a:extLst>
          </p:cNvPr>
          <p:cNvSpPr>
            <a:spLocks noGrp="1"/>
          </p:cNvSpPr>
          <p:nvPr>
            <p:ph idx="1"/>
          </p:nvPr>
        </p:nvSpPr>
        <p:spPr>
          <a:xfrm>
            <a:off x="5956783" y="1747592"/>
            <a:ext cx="5217173" cy="4351338"/>
          </a:xfrm>
        </p:spPr>
        <p:txBody>
          <a:bodyPr vert="horz" lIns="91440" tIns="45720" rIns="91440" bIns="45720" rtlCol="0">
            <a:normAutofit/>
          </a:bodyPr>
          <a:lstStyle/>
          <a:p>
            <a:r>
              <a:rPr lang="cs-CZ" sz="1300">
                <a:solidFill>
                  <a:schemeClr val="bg1"/>
                </a:solidFill>
                <a:cs typeface="Calibri"/>
              </a:rPr>
              <a:t>- Je mezinárodní (evropský) film s účastí Slovenska, České republiky, Spojeného království a Maďarska</a:t>
            </a:r>
          </a:p>
          <a:p>
            <a:r>
              <a:rPr lang="cs-CZ" sz="1300">
                <a:solidFill>
                  <a:schemeClr val="bg1"/>
                </a:solidFill>
                <a:cs typeface="Calibri"/>
              </a:rPr>
              <a:t>Režisér: Juraj Jakubisko </a:t>
            </a:r>
          </a:p>
          <a:p>
            <a:r>
              <a:rPr lang="cs-CZ" sz="1300">
                <a:solidFill>
                  <a:schemeClr val="bg1"/>
                </a:solidFill>
                <a:cs typeface="Calibri"/>
              </a:rPr>
              <a:t>V hlavní roli Anna Friel </a:t>
            </a:r>
          </a:p>
          <a:p>
            <a:r>
              <a:rPr lang="cs-CZ" sz="1300">
                <a:solidFill>
                  <a:schemeClr val="bg1"/>
                </a:solidFill>
                <a:ea typeface="+mn-lt"/>
                <a:cs typeface="+mn-lt"/>
              </a:rPr>
              <a:t>Děj - František Nádašdy bojuje ve válkách s Turky. Jeho žena, krásná Alžběta Báthoryová , dohlíží na správu majetku a na výchovu svých dětí. Její manžel jí jednoho dne posílá dárek v podobě italského malíře Merisiho Caravaggia , který zůstane na dvoře Bathoryů několik let. Mezi ním a osamělou ženou vzniká zvláštní pouto. Tou dobou se nad hlavou Alžběty začnou stahovat zlověstná mračna, která ještě víc potemní po smrti jejího manžela. Mocná a bohatá žena musí čelit nepřátelům, kteří jsou schopní čehokoliv, i vlastním vnitřním běsům. Zvěsti o šílené vládkyni, která se ve snaze zastavit stárnutí koupe v krvi nevinných panen, začínají sílit… </a:t>
            </a:r>
            <a:endParaRPr lang="cs-CZ" sz="1300" i="1">
              <a:solidFill>
                <a:schemeClr val="bg1"/>
              </a:solidFill>
              <a:cs typeface="Calibri"/>
            </a:endParaRPr>
          </a:p>
          <a:p>
            <a:r>
              <a:rPr lang="cs-CZ" sz="1300">
                <a:solidFill>
                  <a:schemeClr val="bg1"/>
                </a:solidFill>
                <a:cs typeface="Calibri"/>
              </a:rPr>
              <a:t>Za 25 let údajně zabila 650 až 3000 obětí,  zejména mladých dívek</a:t>
            </a:r>
          </a:p>
          <a:p>
            <a:r>
              <a:rPr lang="cs-CZ" sz="1300">
                <a:solidFill>
                  <a:schemeClr val="bg1"/>
                </a:solidFill>
                <a:ea typeface="+mn-lt"/>
                <a:cs typeface="+mn-lt"/>
                <a:hlinkClick r:id="rId3"/>
              </a:rPr>
              <a:t>Peha - Muoj boze - YouTube</a:t>
            </a:r>
            <a:endParaRPr lang="cs-CZ" sz="1300">
              <a:solidFill>
                <a:schemeClr val="bg1"/>
              </a:solidFill>
              <a:cs typeface="Calibri"/>
            </a:endParaRPr>
          </a:p>
          <a:p>
            <a:pPr marL="0" indent="0">
              <a:buNone/>
            </a:pPr>
            <a:endParaRPr lang="cs-CZ" sz="1300">
              <a:solidFill>
                <a:schemeClr val="bg1"/>
              </a:solidFill>
              <a:cs typeface="Calibri"/>
            </a:endParaRPr>
          </a:p>
          <a:p>
            <a:endParaRPr lang="cs-CZ" sz="1300">
              <a:solidFill>
                <a:schemeClr val="bg1"/>
              </a:solidFill>
              <a:cs typeface="Calibri"/>
            </a:endParaRPr>
          </a:p>
        </p:txBody>
      </p:sp>
    </p:spTree>
    <p:extLst>
      <p:ext uri="{BB962C8B-B14F-4D97-AF65-F5344CB8AC3E}">
        <p14:creationId xmlns:p14="http://schemas.microsoft.com/office/powerpoint/2010/main" val="3274403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1BDED99-B35B-4FEE-A274-8E8DB6FEEE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02473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1C0CA93E-2094-ED57-78E9-528C45B12F5D}"/>
              </a:ext>
            </a:extLst>
          </p:cNvPr>
          <p:cNvSpPr>
            <a:spLocks noGrp="1"/>
          </p:cNvSpPr>
          <p:nvPr>
            <p:ph type="title"/>
          </p:nvPr>
        </p:nvSpPr>
        <p:spPr>
          <a:xfrm>
            <a:off x="1137034" y="609600"/>
            <a:ext cx="6831188" cy="1322887"/>
          </a:xfrm>
        </p:spPr>
        <p:txBody>
          <a:bodyPr>
            <a:normAutofit/>
          </a:bodyPr>
          <a:lstStyle/>
          <a:p>
            <a:r>
              <a:rPr lang="cs-CZ">
                <a:latin typeface="Mystical Woods Rough Script"/>
              </a:rPr>
              <a:t>Ženy v běhu</a:t>
            </a:r>
            <a:endParaRPr lang="cs-CZ"/>
          </a:p>
        </p:txBody>
      </p:sp>
      <p:sp>
        <p:nvSpPr>
          <p:cNvPr id="3" name="Zástupný obsah 2">
            <a:extLst>
              <a:ext uri="{FF2B5EF4-FFF2-40B4-BE49-F238E27FC236}">
                <a16:creationId xmlns:a16="http://schemas.microsoft.com/office/drawing/2014/main" id="{A27541C9-0C96-27E3-253B-3183EF37AADA}"/>
              </a:ext>
            </a:extLst>
          </p:cNvPr>
          <p:cNvSpPr>
            <a:spLocks noGrp="1"/>
          </p:cNvSpPr>
          <p:nvPr>
            <p:ph idx="1"/>
          </p:nvPr>
        </p:nvSpPr>
        <p:spPr>
          <a:xfrm>
            <a:off x="1137035" y="2194102"/>
            <a:ext cx="6516216" cy="3908585"/>
          </a:xfrm>
        </p:spPr>
        <p:txBody>
          <a:bodyPr vert="horz" lIns="91440" tIns="45720" rIns="91440" bIns="45720" rtlCol="0">
            <a:normAutofit/>
          </a:bodyPr>
          <a:lstStyle/>
          <a:p>
            <a:pPr marL="0" indent="0">
              <a:buNone/>
            </a:pPr>
            <a:r>
              <a:rPr lang="cs-CZ" sz="2000">
                <a:ea typeface="Calibri"/>
                <a:cs typeface="Calibri"/>
              </a:rPr>
              <a:t>Režie : Martin Horský</a:t>
            </a:r>
          </a:p>
          <a:p>
            <a:pPr marL="0" indent="0">
              <a:buNone/>
            </a:pPr>
            <a:r>
              <a:rPr lang="cs-CZ" sz="2000">
                <a:ea typeface="Calibri"/>
                <a:cs typeface="Calibri"/>
              </a:rPr>
              <a:t>Rok vydáni : 2019</a:t>
            </a:r>
          </a:p>
          <a:p>
            <a:pPr marL="0" indent="0">
              <a:buNone/>
            </a:pPr>
            <a:r>
              <a:rPr lang="cs-CZ" sz="2000">
                <a:ea typeface="Calibri"/>
                <a:cs typeface="Calibri"/>
              </a:rPr>
              <a:t>Herci : Tereza Kostková , Zlata Adamovská , Veronika Khek Kubařová , Aron Vetchý a mnoho dalších </a:t>
            </a:r>
          </a:p>
          <a:p>
            <a:pPr marL="0" indent="0">
              <a:buNone/>
            </a:pPr>
            <a:r>
              <a:rPr lang="cs-CZ" sz="2000">
                <a:ea typeface="Calibri"/>
                <a:cs typeface="Calibri"/>
              </a:rPr>
              <a:t>Hlavní postavy : Jirka , Libor , Věra , Marcela a mnoho dalších </a:t>
            </a:r>
          </a:p>
          <a:p>
            <a:pPr marL="0" indent="0">
              <a:buNone/>
            </a:pPr>
            <a:r>
              <a:rPr lang="cs-CZ" sz="2000">
                <a:ea typeface="Calibri"/>
                <a:cs typeface="Calibri"/>
              </a:rPr>
              <a:t>Děj: Jde  o ženskou rodinu kterým umře táta , tak se rozhodnou že mu splní poslední přáni uběhnou maraton.</a:t>
            </a:r>
          </a:p>
          <a:p>
            <a:pPr marL="0" indent="0">
              <a:buNone/>
            </a:pPr>
            <a:endParaRPr lang="cs-CZ" sz="2000">
              <a:ea typeface="Calibri"/>
              <a:cs typeface="Calibri"/>
            </a:endParaRPr>
          </a:p>
        </p:txBody>
      </p:sp>
      <p:sp>
        <p:nvSpPr>
          <p:cNvPr id="4" name="TextovéPole 3">
            <a:extLst>
              <a:ext uri="{FF2B5EF4-FFF2-40B4-BE49-F238E27FC236}">
                <a16:creationId xmlns:a16="http://schemas.microsoft.com/office/drawing/2014/main" id="{2C8ADC6F-0236-30B2-A084-88C1BA05A08C}"/>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mc:AlternateContent xmlns:mc="http://schemas.openxmlformats.org/markup-compatibility/2006" xmlns:p14="http://schemas.microsoft.com/office/powerpoint/2010/main">
        <mc:Choice Requires="p14">
          <p:contentPart p14:bwMode="auto" r:id="rId2">
            <p14:nvContentPartPr>
              <p14:cNvPr id="5" name="Rukopis 4">
                <a:extLst>
                  <a:ext uri="{FF2B5EF4-FFF2-40B4-BE49-F238E27FC236}">
                    <a16:creationId xmlns:a16="http://schemas.microsoft.com/office/drawing/2014/main" id="{57063B79-8363-F2F3-3514-6515FEB2B2FD}"/>
                  </a:ext>
                </a:extLst>
              </p14:cNvPr>
              <p14:cNvContentPartPr/>
              <p14:nvPr/>
            </p14:nvContentPartPr>
            <p14:xfrm>
              <a:off x="5820382" y="794425"/>
              <a:ext cx="762000" cy="762000"/>
            </p14:xfrm>
          </p:contentPart>
        </mc:Choice>
        <mc:Fallback xmlns="">
          <p:pic>
            <p:nvPicPr>
              <p:cNvPr id="5" name="Rukopis 4">
                <a:extLst>
                  <a:ext uri="{FF2B5EF4-FFF2-40B4-BE49-F238E27FC236}">
                    <a16:creationId xmlns:a16="http://schemas.microsoft.com/office/drawing/2014/main" id="{57063B79-8363-F2F3-3514-6515FEB2B2FD}"/>
                  </a:ext>
                </a:extLst>
              </p:cNvPr>
              <p:cNvPicPr/>
              <p:nvPr/>
            </p:nvPicPr>
            <p:blipFill>
              <a:blip r:embed="rId3"/>
              <a:stretch>
                <a:fillRect/>
              </a:stretch>
            </p:blipFill>
            <p:spPr>
              <a:xfrm>
                <a:off x="5766619" y="686747"/>
                <a:ext cx="869167" cy="976997"/>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6" name="Rukopis 5">
                <a:extLst>
                  <a:ext uri="{FF2B5EF4-FFF2-40B4-BE49-F238E27FC236}">
                    <a16:creationId xmlns:a16="http://schemas.microsoft.com/office/drawing/2014/main" id="{AC0FEE41-600F-2D29-ECB0-F4A6D0625C92}"/>
                  </a:ext>
                </a:extLst>
              </p14:cNvPr>
              <p14:cNvContentPartPr/>
              <p14:nvPr/>
            </p14:nvContentPartPr>
            <p14:xfrm>
              <a:off x="6987702" y="1183531"/>
              <a:ext cx="114300" cy="19050"/>
            </p14:xfrm>
          </p:contentPart>
        </mc:Choice>
        <mc:Fallback xmlns="">
          <p:pic>
            <p:nvPicPr>
              <p:cNvPr id="6" name="Rukopis 5">
                <a:extLst>
                  <a:ext uri="{FF2B5EF4-FFF2-40B4-BE49-F238E27FC236}">
                    <a16:creationId xmlns:a16="http://schemas.microsoft.com/office/drawing/2014/main" id="{AC0FEE41-600F-2D29-ECB0-F4A6D0625C92}"/>
                  </a:ext>
                </a:extLst>
              </p:cNvPr>
              <p:cNvPicPr/>
              <p:nvPr/>
            </p:nvPicPr>
            <p:blipFill>
              <a:blip r:embed="rId5"/>
              <a:stretch>
                <a:fillRect/>
              </a:stretch>
            </p:blipFill>
            <p:spPr>
              <a:xfrm>
                <a:off x="6931855" y="986462"/>
                <a:ext cx="225621" cy="412531"/>
              </a:xfrm>
              <a:prstGeom prst="rect">
                <a:avLst/>
              </a:prstGeom>
            </p:spPr>
          </p:pic>
        </mc:Fallback>
      </mc:AlternateContent>
      <p:pic>
        <p:nvPicPr>
          <p:cNvPr id="9" name="Obrázek 13">
            <a:extLst>
              <a:ext uri="{FF2B5EF4-FFF2-40B4-BE49-F238E27FC236}">
                <a16:creationId xmlns:a16="http://schemas.microsoft.com/office/drawing/2014/main" id="{7E6BF638-7BC6-5FDE-0DDE-645DEB22006E}"/>
              </a:ext>
            </a:extLst>
          </p:cNvPr>
          <p:cNvPicPr>
            <a:picLocks noChangeAspect="1"/>
          </p:cNvPicPr>
          <p:nvPr/>
        </p:nvPicPr>
        <p:blipFill>
          <a:blip r:embed="rId6"/>
          <a:stretch>
            <a:fillRect/>
          </a:stretch>
        </p:blipFill>
        <p:spPr>
          <a:xfrm>
            <a:off x="8548777" y="1049346"/>
            <a:ext cx="2743200" cy="3867912"/>
          </a:xfrm>
          <a:prstGeom prst="rect">
            <a:avLst/>
          </a:prstGeom>
        </p:spPr>
      </p:pic>
    </p:spTree>
    <p:extLst>
      <p:ext uri="{BB962C8B-B14F-4D97-AF65-F5344CB8AC3E}">
        <p14:creationId xmlns:p14="http://schemas.microsoft.com/office/powerpoint/2010/main" val="2849612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7"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27263CDB-37E0-B0A4-466B-95B6D9F29EBC}"/>
              </a:ext>
            </a:extLst>
          </p:cNvPr>
          <p:cNvSpPr>
            <a:spLocks noGrp="1"/>
          </p:cNvSpPr>
          <p:nvPr>
            <p:ph type="title"/>
          </p:nvPr>
        </p:nvSpPr>
        <p:spPr>
          <a:xfrm>
            <a:off x="5956784" y="396117"/>
            <a:ext cx="5217172" cy="1158857"/>
          </a:xfrm>
        </p:spPr>
        <p:txBody>
          <a:bodyPr anchor="b">
            <a:normAutofit/>
          </a:bodyPr>
          <a:lstStyle/>
          <a:p>
            <a:r>
              <a:rPr lang="cs-CZ">
                <a:solidFill>
                  <a:schemeClr val="bg1"/>
                </a:solidFill>
                <a:latin typeface="Mystical Woods Rough Script"/>
                <a:cs typeface="Calibri Light"/>
              </a:rPr>
              <a:t>Bajkaři</a:t>
            </a:r>
            <a:endParaRPr lang="cs-CZ">
              <a:solidFill>
                <a:schemeClr val="bg1"/>
              </a:solidFill>
              <a:latin typeface="Mystical Woods Rough Script"/>
            </a:endParaRPr>
          </a:p>
        </p:txBody>
      </p:sp>
      <p:pic>
        <p:nvPicPr>
          <p:cNvPr id="5" name="Obrázek 5" descr="Obsah obrázku tráva, obloha, exteriér, osoba&#10;&#10;Popis se vygeneroval automaticky.">
            <a:extLst>
              <a:ext uri="{FF2B5EF4-FFF2-40B4-BE49-F238E27FC236}">
                <a16:creationId xmlns:a16="http://schemas.microsoft.com/office/drawing/2014/main" id="{D8F693A5-DDD8-0275-2559-AC2CF1AB94EB}"/>
              </a:ext>
            </a:extLst>
          </p:cNvPr>
          <p:cNvPicPr>
            <a:picLocks noChangeAspect="1"/>
          </p:cNvPicPr>
          <p:nvPr/>
        </p:nvPicPr>
        <p:blipFill rotWithShape="1">
          <a:blip r:embed="rId2"/>
          <a:srcRect l="17071" r="6138" b="5"/>
          <a:stretch/>
        </p:blipFill>
        <p:spPr>
          <a:xfrm>
            <a:off x="1526293" y="622338"/>
            <a:ext cx="2925741" cy="2647811"/>
          </a:xfrm>
          <a:prstGeom prst="rect">
            <a:avLst/>
          </a:prstGeom>
        </p:spPr>
      </p:pic>
      <p:grpSp>
        <p:nvGrpSpPr>
          <p:cNvPr id="208" name="Graphic 190">
            <a:extLst>
              <a:ext uri="{FF2B5EF4-FFF2-40B4-BE49-F238E27FC236}">
                <a16:creationId xmlns:a16="http://schemas.microsoft.com/office/drawing/2014/main" id="{A0AD230C-F2F1-4A9E-8B97-584473C0E6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8994" y="1420258"/>
            <a:ext cx="1598829" cy="531293"/>
            <a:chOff x="2504802" y="1755501"/>
            <a:chExt cx="1598829" cy="531293"/>
          </a:xfrm>
          <a:solidFill>
            <a:schemeClr val="bg1"/>
          </a:solidFill>
        </p:grpSpPr>
        <p:sp>
          <p:nvSpPr>
            <p:cNvPr id="13" name="Freeform: Shape 12">
              <a:extLst>
                <a:ext uri="{FF2B5EF4-FFF2-40B4-BE49-F238E27FC236}">
                  <a16:creationId xmlns:a16="http://schemas.microsoft.com/office/drawing/2014/main" id="{730434D9-2CD2-4FFE-AE02-D67B3FE059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44436E61-5829-49BD-A36C-155A102AD0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sp>
        <p:nvSpPr>
          <p:cNvPr id="209" name="Graphic 212">
            <a:extLst>
              <a:ext uri="{FF2B5EF4-FFF2-40B4-BE49-F238E27FC236}">
                <a16:creationId xmlns:a16="http://schemas.microsoft.com/office/drawing/2014/main" id="{FEED861F-CCB5-4C5C-B30B-A67DD2975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1813" y="806650"/>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8" name="Graphic 212">
            <a:extLst>
              <a:ext uri="{FF2B5EF4-FFF2-40B4-BE49-F238E27FC236}">
                <a16:creationId xmlns:a16="http://schemas.microsoft.com/office/drawing/2014/main" id="{F77C4D01-899C-430C-B96D-4E85CD4BA1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1813" y="806650"/>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pic>
        <p:nvPicPr>
          <p:cNvPr id="4" name="Obrázek 4" descr="Obsah obrázku text, osoba, podepsat, pózování&#10;&#10;Popis se vygeneroval automaticky.">
            <a:extLst>
              <a:ext uri="{FF2B5EF4-FFF2-40B4-BE49-F238E27FC236}">
                <a16:creationId xmlns:a16="http://schemas.microsoft.com/office/drawing/2014/main" id="{03AC59CE-9C58-F4FE-836A-92368A635842}"/>
              </a:ext>
            </a:extLst>
          </p:cNvPr>
          <p:cNvPicPr>
            <a:picLocks noChangeAspect="1"/>
          </p:cNvPicPr>
          <p:nvPr/>
        </p:nvPicPr>
        <p:blipFill rotWithShape="1">
          <a:blip r:embed="rId3"/>
          <a:srcRect t="5982" r="-3" b="29987"/>
          <a:stretch/>
        </p:blipFill>
        <p:spPr>
          <a:xfrm>
            <a:off x="1512172" y="3401999"/>
            <a:ext cx="2925741" cy="2647811"/>
          </a:xfrm>
          <a:prstGeom prst="rect">
            <a:avLst/>
          </a:prstGeom>
        </p:spPr>
      </p:pic>
      <p:sp>
        <p:nvSpPr>
          <p:cNvPr id="3" name="Zástupný obsah 2">
            <a:extLst>
              <a:ext uri="{FF2B5EF4-FFF2-40B4-BE49-F238E27FC236}">
                <a16:creationId xmlns:a16="http://schemas.microsoft.com/office/drawing/2014/main" id="{B2F990E0-7361-1E35-5ED6-6A18AE142A90}"/>
              </a:ext>
            </a:extLst>
          </p:cNvPr>
          <p:cNvSpPr>
            <a:spLocks noGrp="1"/>
          </p:cNvSpPr>
          <p:nvPr>
            <p:ph idx="1"/>
          </p:nvPr>
        </p:nvSpPr>
        <p:spPr>
          <a:xfrm>
            <a:off x="5956783" y="1747592"/>
            <a:ext cx="5217173" cy="4351338"/>
          </a:xfrm>
        </p:spPr>
        <p:txBody>
          <a:bodyPr vert="horz" lIns="91440" tIns="45720" rIns="91440" bIns="45720" rtlCol="0" anchor="t">
            <a:normAutofit/>
          </a:bodyPr>
          <a:lstStyle/>
          <a:p>
            <a:pPr marL="342900" indent="-342900"/>
            <a:r>
              <a:rPr lang="cs-CZ" sz="1800">
                <a:solidFill>
                  <a:schemeClr val="bg1"/>
                </a:solidFill>
                <a:ea typeface="+mn-lt"/>
                <a:cs typeface="+mn-lt"/>
              </a:rPr>
              <a:t>Režisér: Martin Kopp</a:t>
            </a:r>
            <a:endParaRPr lang="cs-CZ" sz="1800">
              <a:solidFill>
                <a:schemeClr val="bg1"/>
              </a:solidFill>
              <a:ea typeface="Calibri" panose="020F0502020204030204"/>
              <a:cs typeface="Calibri" panose="020F0502020204030204"/>
            </a:endParaRPr>
          </a:p>
          <a:p>
            <a:r>
              <a:rPr lang="cs-CZ" sz="1800">
                <a:solidFill>
                  <a:schemeClr val="bg1"/>
                </a:solidFill>
                <a:ea typeface="+mn-lt"/>
                <a:cs typeface="+mn-lt"/>
              </a:rPr>
              <a:t>Hudba: Jan P. </a:t>
            </a:r>
            <a:r>
              <a:rPr lang="cs-CZ" sz="1800" err="1">
                <a:solidFill>
                  <a:schemeClr val="bg1"/>
                </a:solidFill>
                <a:ea typeface="+mn-lt"/>
                <a:cs typeface="+mn-lt"/>
              </a:rPr>
              <a:t>Muchow</a:t>
            </a:r>
            <a:r>
              <a:rPr lang="cs-CZ" sz="1800">
                <a:solidFill>
                  <a:schemeClr val="bg1"/>
                </a:solidFill>
                <a:ea typeface="+mn-lt"/>
                <a:cs typeface="+mn-lt"/>
              </a:rPr>
              <a:t>, Scénář: Petr Kolečko</a:t>
            </a:r>
          </a:p>
          <a:p>
            <a:pPr marL="342900" indent="-342900"/>
            <a:r>
              <a:rPr lang="cs-CZ" sz="1800">
                <a:solidFill>
                  <a:schemeClr val="bg1"/>
                </a:solidFill>
                <a:ea typeface="+mn-lt"/>
                <a:cs typeface="+mn-lt"/>
              </a:rPr>
              <a:t>Z roku 2017</a:t>
            </a:r>
          </a:p>
          <a:p>
            <a:pPr marL="342900" indent="-342900"/>
            <a:r>
              <a:rPr lang="cs-CZ" sz="1800" err="1">
                <a:solidFill>
                  <a:schemeClr val="bg1"/>
                </a:solidFill>
                <a:ea typeface="+mn-lt"/>
                <a:cs typeface="+mn-lt"/>
              </a:rPr>
              <a:t>Hrají:Hana</a:t>
            </a:r>
            <a:r>
              <a:rPr lang="cs-CZ" sz="1800">
                <a:solidFill>
                  <a:schemeClr val="bg1"/>
                </a:solidFill>
                <a:ea typeface="+mn-lt"/>
                <a:cs typeface="+mn-lt"/>
              </a:rPr>
              <a:t> </a:t>
            </a:r>
            <a:r>
              <a:rPr lang="cs-CZ" sz="1800" err="1">
                <a:solidFill>
                  <a:schemeClr val="bg1"/>
                </a:solidFill>
                <a:ea typeface="+mn-lt"/>
                <a:cs typeface="+mn-lt"/>
              </a:rPr>
              <a:t>Vagnerová,Adam</a:t>
            </a:r>
            <a:r>
              <a:rPr lang="cs-CZ" sz="1800">
                <a:solidFill>
                  <a:schemeClr val="bg1"/>
                </a:solidFill>
                <a:ea typeface="+mn-lt"/>
                <a:cs typeface="+mn-lt"/>
              </a:rPr>
              <a:t> </a:t>
            </a:r>
            <a:r>
              <a:rPr lang="cs-CZ" sz="1800" err="1">
                <a:solidFill>
                  <a:schemeClr val="bg1"/>
                </a:solidFill>
                <a:ea typeface="+mn-lt"/>
                <a:cs typeface="+mn-lt"/>
              </a:rPr>
              <a:t>Mišík,Pavel</a:t>
            </a:r>
            <a:r>
              <a:rPr lang="cs-CZ" sz="1800">
                <a:solidFill>
                  <a:schemeClr val="bg1"/>
                </a:solidFill>
                <a:ea typeface="+mn-lt"/>
                <a:cs typeface="+mn-lt"/>
              </a:rPr>
              <a:t> Nečas</a:t>
            </a:r>
            <a:endParaRPr lang="cs-CZ" sz="1800">
              <a:solidFill>
                <a:schemeClr val="bg1"/>
              </a:solidFill>
              <a:ea typeface="Calibri"/>
              <a:cs typeface="Calibri"/>
            </a:endParaRPr>
          </a:p>
          <a:p>
            <a:r>
              <a:rPr lang="cs-CZ" sz="1800">
                <a:solidFill>
                  <a:schemeClr val="bg1"/>
                </a:solidFill>
                <a:ea typeface="+mn-lt"/>
                <a:cs typeface="+mn-lt"/>
              </a:rPr>
              <a:t>Dva nevlastní bráchové žijící v bublině videoher a sociálních sítí se vydávají na cyklistický výlet, který je donutí se odp</a:t>
            </a:r>
            <a:r>
              <a:rPr lang="cs-CZ" sz="2600">
                <a:solidFill>
                  <a:schemeClr val="bg1"/>
                </a:solidFill>
                <a:ea typeface="+mn-lt"/>
                <a:cs typeface="+mn-lt"/>
              </a:rPr>
              <a:t>ojit a spojit.</a:t>
            </a:r>
            <a:endParaRPr lang="cs-CZ" sz="2600">
              <a:solidFill>
                <a:schemeClr val="bg1"/>
              </a:solidFill>
              <a:ea typeface="Calibri"/>
              <a:cs typeface="Calibri"/>
            </a:endParaRPr>
          </a:p>
        </p:txBody>
      </p:sp>
      <p:grpSp>
        <p:nvGrpSpPr>
          <p:cNvPr id="210" name="Graphic 4">
            <a:extLst>
              <a:ext uri="{FF2B5EF4-FFF2-40B4-BE49-F238E27FC236}">
                <a16:creationId xmlns:a16="http://schemas.microsoft.com/office/drawing/2014/main" id="{1184B901-2502-42F7-B6E1-13651AE05C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38599" y="4912973"/>
            <a:ext cx="1443404" cy="1443428"/>
            <a:chOff x="5734037" y="3067039"/>
            <a:chExt cx="724483" cy="724489"/>
          </a:xfrm>
          <a:solidFill>
            <a:schemeClr val="bg1"/>
          </a:solidFill>
        </p:grpSpPr>
        <p:sp>
          <p:nvSpPr>
            <p:cNvPr id="21" name="Freeform: Shape 20">
              <a:extLst>
                <a:ext uri="{FF2B5EF4-FFF2-40B4-BE49-F238E27FC236}">
                  <a16:creationId xmlns:a16="http://schemas.microsoft.com/office/drawing/2014/main" id="{AD88793F-E99D-4934-BE32-3045302EE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11" name="Freeform: Shape 21">
              <a:extLst>
                <a:ext uri="{FF2B5EF4-FFF2-40B4-BE49-F238E27FC236}">
                  <a16:creationId xmlns:a16="http://schemas.microsoft.com/office/drawing/2014/main" id="{D227D46B-1058-4251-A39F-9361D51D9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46CC86CF-119A-4B45-BA2B-782707C2EB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86D6694-09E2-4F0F-9847-F071D6E6F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C026A13-9FDF-437E-97FD-239BCA23CB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2" name="Freeform: Shape 25">
              <a:extLst>
                <a:ext uri="{FF2B5EF4-FFF2-40B4-BE49-F238E27FC236}">
                  <a16:creationId xmlns:a16="http://schemas.microsoft.com/office/drawing/2014/main" id="{5BCC789C-A5C7-4B13-AA57-CE3422F842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E737D83C-FE40-4043-B578-93346B3A42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3" name="Freeform: Shape 27">
              <a:extLst>
                <a:ext uri="{FF2B5EF4-FFF2-40B4-BE49-F238E27FC236}">
                  <a16:creationId xmlns:a16="http://schemas.microsoft.com/office/drawing/2014/main" id="{F762F7ED-C9CB-43B3-A6B4-788BF3A356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5BCE3537-0B60-49B0-B944-3394C6FAEB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2D63E2E2-7628-4D04-B402-95AF3E4D80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BE6AE619-C5D7-4384-8C9B-D7C20C0723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C60D6249-EE14-48E8-A4D4-76C866D616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C7F81F2F-CD18-4450-B0C3-DE18E95EEC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E3E9DB61-5211-4057-8987-44288F162B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344F4FC-CCE7-43DF-93E8-7B59187FF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F3C9DBFF-F8A1-4CC0-83FB-F02095D0B7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E8841E30-ED90-482C-8E83-15A3C62EE1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D4C36012-7833-44E5-AF6A-16F061AF6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1A5FB616-644E-4AA6-A1A5-2A133FF5BE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33788DEB-82C9-4FFD-BB7E-C4F79F0B06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36C7DC16-1C97-4F53-B990-41583AE249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2B8B094C-797D-4970-B11A-56CB6D3BC0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5467AC8E-502F-4AD9-B8EC-7CF01ED11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0664D7E8-21B8-4A54-A1D3-B741777B68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1B41E89E-3098-490D-8BFD-1EAC178080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E8C5C467-1C36-4754-9E4C-7E073A6D63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1886416B-1EB8-4C63-98D3-2ED4C8AB67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887E7ABA-1C27-4ECB-A0F2-9F627CF13A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CB623774-F1A4-47BD-B3D0-731368FE9F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DBCF3C89-4A49-4B99-9E61-9C393B460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ED6A8371-6F09-42D3-BFE7-C02DAF3340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D59CB83F-3F7F-462F-B600-5E7146BA75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179CD358-A896-4293-98D8-73B646120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3054398-60F8-4F9B-8159-56E8437EF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350BA358-E733-457F-A3B6-DEDA2D1AEC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10FDD4AE-5D4F-4151-9A77-FAEDE47B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F4F80DDF-0EF5-4387-958B-A97581EF8B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C0F3EFA1-B891-46DA-933A-4F4D0C1D0D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1711F210-A3FF-4CF2-AA5D-49BBAFBB3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0A4882AE-036C-4D19-BB4E-EECFFAE3EB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BA6F9AC5-05EA-41B4-B2F3-D2AD9614CB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2151E501-586A-4259-A46B-9C82159A74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155219E5-BDDF-419A-B20F-719CC3D63E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B2498AB5-440A-4DA7-B709-6BBE83E14D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6A509E5B-EB47-4D17-B66B-00000E289A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1C563AD2-2231-4A45-8533-7F162D9995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B59B6894-D66A-4C55-AC77-313AAC3C1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C31484FA-4EC8-4615-8E01-6F843BFB2B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F3DF5265-CD38-4DAA-BEEB-4AEE3646E4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4B70D584-4897-4BD4-A7D9-EE0341AE0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B89EE42F-1FF5-41F9-897F-3EBF7D124F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98A9E84C-712D-440F-9E49-8D998C247E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3C135AC6-2CAB-4DCC-8717-74963491C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238100A4-9D21-4283-B22C-2DFC19ACEA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39DE80AD-8138-4977-ACF4-A760A74F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1B603A1D-520C-4248-B3AF-A6576BE741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0804202A-6406-4928-B315-5B77DE2EE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6E227203-EC63-4E0E-94E4-1BD995AD86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3B301A5E-419D-447A-A864-586F78320F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3AD8D7E1-B7CE-4913-A223-566B3B582A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89E65440-0DC7-47C7-AEC6-AF592082F3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334A0477-AC62-460E-8DF5-83B40AB9B0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77122425-98E2-4536-9F31-F0B7D9BD3C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F81D1B41-2171-4C76-AF7E-4BF1C6F111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2E42F748-E2AD-451F-B2BF-7B386A943A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E1532B74-E439-40A7-A473-CB6407D952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5A7F2BF3-54AE-4669-93D3-926195FE5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191CF669-2D21-4580-AAEF-B28B7E50F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A7FBBF91-F322-43A1-A605-A69402A095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38D4E36-1F7F-48D0-9882-91CA3E6550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ABA39927-855E-4C3E-96FB-3910D01D61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491BC796-66FF-47E5-AC45-F33EC46100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F1EE308C-6C13-43C4-A4F5-A0C4F272B2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00D7BEDD-9DE0-4325-A634-AB0E259269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11D1B3D7-CE9E-42CA-B32D-A0C201E392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0E2128CE-1AA6-4A04-8267-A1B6AF2EB6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BEAC7405-BE09-424F-BC52-A4A597F95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78C19306-1DB5-4161-8617-9003A7367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D2CD845E-9F6E-47ED-9A94-B58F8DB9F1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96164C07-3CE0-4DE9-ADBA-E5BCF97332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2D8763AD-BAC5-4D8C-B291-1C3713EE2A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0A568591-52C9-4BBD-8BEA-6E788C0BF1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A8BBBC57-48DC-4DE2-9919-3D37EB90A6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B894C3FA-F077-4C23-B592-08FE0EDB65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6C25930A-33A9-4793-8EC8-CDFAE240A7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210B92D1-1C5A-45E6-BE34-8447A9179A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81D8896F-81C6-4F10-A13F-4307E35A46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4F03213F-A82D-4FC4-BBFF-69F9C4482E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610F9612-8DBC-4889-BF7C-74D4005A99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46442812-97CF-4BD0-AB8A-58E6060A1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184D774A-5C6A-456C-AE90-26D2E27007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CD7C9483-2BF2-4E4F-BD15-58F7EC10A9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AA00AA30-5552-4EBE-BE1A-2FCFE86B0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6551D11E-EFAE-4045-8123-48BF3F9F7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0E626591-A65E-46D1-9BC5-0696D3A6B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57995A8B-1A24-40F3-AB16-ACBD669AB8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EB21FF23-D68F-49C6-B2FC-E7557D53B2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807EF2FE-2E53-4DA9-B75B-EB9BC6059F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C283410F-AC2F-4284-9584-D62D084B52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6A1D2921-7CFF-4451-82C7-DDB96E74BE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120A7506-F2CF-41E4-A73E-739108654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20375791-8017-43D6-AB49-D44B9545CA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FB4A3C1C-1450-4E3D-9F32-8DFDFFE337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2085DBDF-1063-49D6-B696-640EA6DD8D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5E18E380-E552-4675-BBD2-38FF8FA395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A7A5BEB3-C0FA-42E7-9117-EDE8539EB5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3A2F4397-C7F2-44F5-9537-FBE540437D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14F258C5-A1D8-4A24-8D5E-2910DF6EBC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ABE4F60F-94C0-4E0F-87DC-375FB4D81D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86F61EC7-1295-414F-B78A-4D860D60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BDE79F0E-5EF9-45E6-889D-AD68EE0A75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26CAB8C2-9385-4E9B-84FE-17216134B4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3F553870-294B-4CAA-9BED-743A21E10B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8ADEDC40-D8F0-4313-B7F4-93ED77A7A4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24E7D39B-5532-41C6-8111-63A7C788F4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5A0562BA-738B-4844-BA9A-BF0846E3FE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581DE754-2346-4952-A2A5-0226EF158C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FED80020-2957-45DA-AF30-35F3EAEDA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0E923126-A2FF-4172-81F5-721C496482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65C8C68F-0273-4B8E-9FD5-6E4F5E171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22AEE008-8531-4A26-AD8A-47E0D9C39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CF2A62EB-4037-469E-A6BE-CCE8BB74AE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9DF7AC2B-B55E-43DA-929C-5F5963D2F0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20C65E55-823D-4DAD-9245-85204B9E6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11D02822-B081-4809-AE14-B815E13043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6F57C050-3FE5-43E5-BBC1-3833A06C6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2C1BCBF3-63E4-4905-80C1-77ADD585B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547E5F4B-9F8F-45D7-8061-F8BE9686BA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D727A4EA-54D7-4C09-ADD3-426B2D4929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8BE8742F-6925-4467-BDE2-04293902B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DBA6F7B0-490F-4AB1-B90A-0FC04A2942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A838C6CF-5117-4E96-AC86-63472B56F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FAC9328B-117B-4AEB-99DF-5654E2F9D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A55C5EAF-BAAA-40C5-8911-9FBC412794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84E6C132-665D-4532-BE05-648B18EEF7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59EF90CA-CF64-4B01-8FC6-2C001AA29D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58352722-95E6-43E3-AA93-9416AB98F4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9BABFDBB-2E47-4AD3-8EC4-C580E97133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8CBCBD1B-CE75-446E-B1E9-86E838AFD5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53EE8C76-5CE4-4E6D-A34D-342E0F7520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F079374E-A4E3-4516-ACBA-4B392A6543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8165A7C6-907C-4B71-A9E3-58EC3F28BE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48386427-C9A8-4E81-BF4B-450FFF8BA5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A54D4E37-213B-43B7-932B-BDFB6575EB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BCE5BE09-518D-4D74-AA7D-28181B146D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5D3C5F47-2854-46C9-BDF7-CEA0606E3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7A7F5432-BDFB-4311-A4A2-E1C0318DA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5AF4A34E-1587-4319-9DDC-1C5DE43B3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8A3076E2-1BAD-4A1B-9737-AF3BAF967A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6A51F02D-F9D9-4DDC-BE37-EE176D8199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175E0E4B-EE9B-4F2B-B07F-B1AA2A8F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3F65E95D-F230-4CB4-9708-D8DD731771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552583DC-4906-4844-9931-CA77071E0E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45F54635-332F-456D-983F-80E73231EA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89C8A10A-060B-446D-ADE1-7B0C23E52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D81E9757-D7AC-4ED4-980A-0BD763CA21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E965CC30-A4D6-4C8E-9EAD-DBC1508767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25A950C2-CA46-4CC3-A0CA-CCDF2F7C14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B1362684-FEF2-4D08-A6BC-08712C09AB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F42DD12E-7DF2-477C-A13A-82892CF32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020FF5D3-8A79-40EE-8C34-58DC26982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E27E87EA-E072-464D-8336-7294018029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8A53D000-E827-4764-AB5E-736F39688F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ED12E1D5-0FC5-4DEB-A638-272A08AE06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2B1F6A97-A5B7-46FF-ACCA-A914AB1CD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2626DCAF-FABD-4345-A36E-F8A6D4388E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AA6CD66A-1BBB-4AF5-965B-A037016E64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D3B30AA1-97BD-4F8D-ADD2-F0BD6CFCE0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1C5D8DDC-65BF-4C46-9089-9E6810993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316800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1BDAF2EF-264D-49AD-59C3-3A7DAE1D94E0}"/>
              </a:ext>
            </a:extLst>
          </p:cNvPr>
          <p:cNvSpPr>
            <a:spLocks noGrp="1"/>
          </p:cNvSpPr>
          <p:nvPr>
            <p:ph type="title"/>
          </p:nvPr>
        </p:nvSpPr>
        <p:spPr>
          <a:xfrm>
            <a:off x="5956784" y="396117"/>
            <a:ext cx="5217172" cy="1158857"/>
          </a:xfrm>
        </p:spPr>
        <p:txBody>
          <a:bodyPr anchor="b">
            <a:normAutofit/>
          </a:bodyPr>
          <a:lstStyle/>
          <a:p>
            <a:r>
              <a:rPr lang="cs-CZ">
                <a:solidFill>
                  <a:schemeClr val="bg1"/>
                </a:solidFill>
                <a:latin typeface="Mystical Woods Rough Script"/>
                <a:cs typeface="Calibri Light"/>
              </a:rPr>
              <a:t>Babovřesky</a:t>
            </a:r>
            <a:r>
              <a:rPr lang="cs-CZ">
                <a:solidFill>
                  <a:schemeClr val="bg1"/>
                </a:solidFill>
                <a:cs typeface="Calibri Light"/>
              </a:rPr>
              <a:t> </a:t>
            </a:r>
            <a:endParaRPr lang="cs-CZ">
              <a:solidFill>
                <a:schemeClr val="bg1"/>
              </a:solidFill>
            </a:endParaRPr>
          </a:p>
        </p:txBody>
      </p:sp>
      <p:grpSp>
        <p:nvGrpSpPr>
          <p:cNvPr id="7" name="Graphic 38">
            <a:extLst>
              <a:ext uri="{FF2B5EF4-FFF2-40B4-BE49-F238E27FC236}">
                <a16:creationId xmlns:a16="http://schemas.microsoft.com/office/drawing/2014/main" id="{35C37387-FC74-4DFB-841A-B7688148CD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96583" y="795582"/>
            <a:ext cx="1910252" cy="709660"/>
            <a:chOff x="2267504" y="2540250"/>
            <a:chExt cx="1990951" cy="739640"/>
          </a:xfrm>
          <a:solidFill>
            <a:schemeClr val="bg1"/>
          </a:solidFill>
        </p:grpSpPr>
        <p:sp>
          <p:nvSpPr>
            <p:cNvPr id="12" name="Freeform: Shape 11">
              <a:extLst>
                <a:ext uri="{FF2B5EF4-FFF2-40B4-BE49-F238E27FC236}">
                  <a16:creationId xmlns:a16="http://schemas.microsoft.com/office/drawing/2014/main" id="{42D8A01F-F541-4FE1-9384-7A5B686AE9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a:p>
          </p:txBody>
        </p:sp>
        <p:sp>
          <p:nvSpPr>
            <p:cNvPr id="8" name="Freeform: Shape 12">
              <a:extLst>
                <a:ext uri="{FF2B5EF4-FFF2-40B4-BE49-F238E27FC236}">
                  <a16:creationId xmlns:a16="http://schemas.microsoft.com/office/drawing/2014/main" id="{7067F35E-69E0-4628-B498-7058AF51F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10" name="Oval 14">
            <a:extLst>
              <a:ext uri="{FF2B5EF4-FFF2-40B4-BE49-F238E27FC236}">
                <a16:creationId xmlns:a16="http://schemas.microsoft.com/office/drawing/2014/main" id="{D9FE21DE-050D-4E27-A007-AAE4EF842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59" y="3491269"/>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Oval 16">
            <a:extLst>
              <a:ext uri="{FF2B5EF4-FFF2-40B4-BE49-F238E27FC236}">
                <a16:creationId xmlns:a16="http://schemas.microsoft.com/office/drawing/2014/main" id="{77EF10EC-D135-4F55-A642-AFA283DD96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59" y="3491269"/>
            <a:ext cx="365021" cy="36502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 name="Obrázek 4" descr="Obsah obrázku tráva, exteriér, osoba, stojící&#10;&#10;Popis se vygeneroval automaticky.">
            <a:extLst>
              <a:ext uri="{FF2B5EF4-FFF2-40B4-BE49-F238E27FC236}">
                <a16:creationId xmlns:a16="http://schemas.microsoft.com/office/drawing/2014/main" id="{0E8948AA-92F7-73F4-D687-B394E840AAA2}"/>
              </a:ext>
            </a:extLst>
          </p:cNvPr>
          <p:cNvPicPr>
            <a:picLocks noChangeAspect="1"/>
          </p:cNvPicPr>
          <p:nvPr/>
        </p:nvPicPr>
        <p:blipFill rotWithShape="1">
          <a:blip r:embed="rId2"/>
          <a:srcRect l="14378" r="23467" b="-2"/>
          <a:stretch/>
        </p:blipFill>
        <p:spPr>
          <a:xfrm>
            <a:off x="1526293" y="1554974"/>
            <a:ext cx="3555043" cy="3217333"/>
          </a:xfrm>
          <a:prstGeom prst="rect">
            <a:avLst/>
          </a:prstGeom>
        </p:spPr>
      </p:pic>
      <p:grpSp>
        <p:nvGrpSpPr>
          <p:cNvPr id="19" name="Graphic 4">
            <a:extLst>
              <a:ext uri="{FF2B5EF4-FFF2-40B4-BE49-F238E27FC236}">
                <a16:creationId xmlns:a16="http://schemas.microsoft.com/office/drawing/2014/main" id="{8546F01E-28C6-4D97-ACC0-50485CD546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3770" y="4637983"/>
            <a:ext cx="975169" cy="975171"/>
            <a:chOff x="5829300" y="3162300"/>
            <a:chExt cx="532256" cy="532257"/>
          </a:xfrm>
          <a:solidFill>
            <a:schemeClr val="bg1"/>
          </a:solidFill>
        </p:grpSpPr>
        <p:sp>
          <p:nvSpPr>
            <p:cNvPr id="20" name="Freeform: Shape 19">
              <a:extLst>
                <a:ext uri="{FF2B5EF4-FFF2-40B4-BE49-F238E27FC236}">
                  <a16:creationId xmlns:a16="http://schemas.microsoft.com/office/drawing/2014/main" id="{EB0908F7-1F79-4980-843B-7010EE8E8C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14" name="Freeform: Shape 20">
              <a:extLst>
                <a:ext uri="{FF2B5EF4-FFF2-40B4-BE49-F238E27FC236}">
                  <a16:creationId xmlns:a16="http://schemas.microsoft.com/office/drawing/2014/main" id="{73653996-A332-4C70-839A-B246E0543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99F15CE8-59C3-4EB5-9C7C-4BAAC5F7D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18" name="Freeform: Shape 22">
              <a:extLst>
                <a:ext uri="{FF2B5EF4-FFF2-40B4-BE49-F238E27FC236}">
                  <a16:creationId xmlns:a16="http://schemas.microsoft.com/office/drawing/2014/main" id="{F61B38B2-7390-4304-A200-E656AE0896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DA0DCEB4-FD1D-4E15-A000-1A9CB77DA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DCE85A3-7077-4FEE-B140-C20B1A230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C4748CC5-5652-4C4F-A5CE-41DA8383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47D79CB-5BE7-49A3-8C81-100690235C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33" name="Freeform: Shape 27">
              <a:extLst>
                <a:ext uri="{FF2B5EF4-FFF2-40B4-BE49-F238E27FC236}">
                  <a16:creationId xmlns:a16="http://schemas.microsoft.com/office/drawing/2014/main" id="{2F449AC0-C0F3-4D2F-9134-78DDFD1B2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47A8DFB0-41C7-4703-BCC0-9022659112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4" name="Freeform: Shape 29">
              <a:extLst>
                <a:ext uri="{FF2B5EF4-FFF2-40B4-BE49-F238E27FC236}">
                  <a16:creationId xmlns:a16="http://schemas.microsoft.com/office/drawing/2014/main" id="{B1A0CFB7-B9CE-4B04-92B5-FE295DFEB1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E7344B6F-954A-49BE-B5E9-19A09DC6B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5" name="Freeform: Shape 31">
              <a:extLst>
                <a:ext uri="{FF2B5EF4-FFF2-40B4-BE49-F238E27FC236}">
                  <a16:creationId xmlns:a16="http://schemas.microsoft.com/office/drawing/2014/main" id="{F263CDF5-777C-406D-B2B2-0FF351D11F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a:p>
          </p:txBody>
        </p:sp>
      </p:grpSp>
      <p:sp>
        <p:nvSpPr>
          <p:cNvPr id="3" name="Zástupný obsah 2">
            <a:extLst>
              <a:ext uri="{FF2B5EF4-FFF2-40B4-BE49-F238E27FC236}">
                <a16:creationId xmlns:a16="http://schemas.microsoft.com/office/drawing/2014/main" id="{E4666802-5337-58F0-F226-D150F0BCF4B4}"/>
              </a:ext>
            </a:extLst>
          </p:cNvPr>
          <p:cNvSpPr>
            <a:spLocks noGrp="1"/>
          </p:cNvSpPr>
          <p:nvPr>
            <p:ph idx="1"/>
          </p:nvPr>
        </p:nvSpPr>
        <p:spPr>
          <a:xfrm>
            <a:off x="5956783" y="1747592"/>
            <a:ext cx="5217173" cy="4351338"/>
          </a:xfrm>
        </p:spPr>
        <p:txBody>
          <a:bodyPr vert="horz" lIns="91440" tIns="45720" rIns="91440" bIns="45720" rtlCol="0">
            <a:normAutofit/>
          </a:bodyPr>
          <a:lstStyle/>
          <a:p>
            <a:r>
              <a:rPr lang="cs-CZ" sz="1800">
                <a:solidFill>
                  <a:schemeClr val="bg1"/>
                </a:solidFill>
                <a:cs typeface="Calibri"/>
              </a:rPr>
              <a:t>Réžie: Zdeňek Troška</a:t>
            </a:r>
            <a:r>
              <a:rPr lang="cs-CZ" sz="1800">
                <a:solidFill>
                  <a:schemeClr val="bg1"/>
                </a:solidFill>
                <a:ea typeface="+mn-lt"/>
                <a:cs typeface="+mn-lt"/>
              </a:rPr>
              <a:t> </a:t>
            </a:r>
          </a:p>
          <a:p>
            <a:r>
              <a:rPr lang="cs-CZ" sz="1800">
                <a:solidFill>
                  <a:schemeClr val="bg1"/>
                </a:solidFill>
                <a:ea typeface="+mn-lt"/>
                <a:cs typeface="+mn-lt"/>
              </a:rPr>
              <a:t>česká filmová komedie natočená v roce 2012 a 2013</a:t>
            </a:r>
          </a:p>
          <a:p>
            <a:r>
              <a:rPr lang="cs-CZ" sz="1800" i="1">
                <a:solidFill>
                  <a:schemeClr val="bg1"/>
                </a:solidFill>
                <a:ea typeface="+mn-lt"/>
                <a:cs typeface="+mn-lt"/>
              </a:rPr>
              <a:t>-Babovřesky…aneb z dopisu venkovské drbny</a:t>
            </a:r>
            <a:endParaRPr lang="cs-CZ" sz="1800">
              <a:solidFill>
                <a:schemeClr val="bg1"/>
              </a:solidFill>
              <a:ea typeface="+mn-lt"/>
              <a:cs typeface="+mn-lt"/>
            </a:endParaRPr>
          </a:p>
          <a:p>
            <a:r>
              <a:rPr lang="cs-CZ" sz="1800" i="1">
                <a:solidFill>
                  <a:schemeClr val="bg1"/>
                </a:solidFill>
                <a:ea typeface="+mn-lt"/>
                <a:cs typeface="+mn-lt"/>
              </a:rPr>
              <a:t>-hlavní role byly obsazeny herci Veronikou Žilkovou, Janou Synkovou, Lucií Vondráčkovou, Lukášem Langmajerem a Janem Dolanským</a:t>
            </a:r>
            <a:endParaRPr lang="cs-CZ" sz="1800">
              <a:solidFill>
                <a:schemeClr val="bg1"/>
              </a:solidFill>
              <a:cs typeface="Calibri"/>
            </a:endParaRPr>
          </a:p>
          <a:p>
            <a:r>
              <a:rPr lang="en-US" sz="1800" i="1">
                <a:solidFill>
                  <a:schemeClr val="bg1"/>
                </a:solidFill>
                <a:ea typeface="+mn-lt"/>
                <a:cs typeface="+mn-lt"/>
              </a:rPr>
              <a:t>-příběh je založen na souhře náhod,nedorozumění a následné lásce, žárlivosti a humorných okamžicích</a:t>
            </a:r>
            <a:endParaRPr lang="en-US" sz="1800">
              <a:solidFill>
                <a:schemeClr val="bg1"/>
              </a:solidFill>
              <a:cs typeface="Calibri" panose="020F0502020204030204"/>
            </a:endParaRPr>
          </a:p>
          <a:p>
            <a:r>
              <a:rPr lang="en-US" sz="1800" i="1">
                <a:solidFill>
                  <a:schemeClr val="bg1"/>
                </a:solidFill>
                <a:ea typeface="+mn-lt"/>
                <a:cs typeface="+mn-lt"/>
              </a:rPr>
              <a:t>-film vznikl v jihočeských vesnicích Dobčice, Záboří, Dříteň, Pištín a Netolice</a:t>
            </a:r>
            <a:br>
              <a:rPr lang="en-US" sz="1800">
                <a:solidFill>
                  <a:schemeClr val="bg1"/>
                </a:solidFill>
              </a:rPr>
            </a:br>
            <a:br>
              <a:rPr lang="en-US" sz="1800">
                <a:solidFill>
                  <a:schemeClr val="bg1"/>
                </a:solidFill>
              </a:rPr>
            </a:br>
            <a:endParaRPr lang="en-US" sz="1800">
              <a:solidFill>
                <a:schemeClr val="bg1"/>
              </a:solidFill>
              <a:cs typeface="Calibri"/>
            </a:endParaRPr>
          </a:p>
        </p:txBody>
      </p:sp>
    </p:spTree>
    <p:extLst>
      <p:ext uri="{BB962C8B-B14F-4D97-AF65-F5344CB8AC3E}">
        <p14:creationId xmlns:p14="http://schemas.microsoft.com/office/powerpoint/2010/main" val="1080892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aphic 38">
            <a:extLst>
              <a:ext uri="{FF2B5EF4-FFF2-40B4-BE49-F238E27FC236}">
                <a16:creationId xmlns:a16="http://schemas.microsoft.com/office/drawing/2014/main" id="{6B67BE95-96EF-433C-9F29-B0732AA6B6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9006"/>
            <a:ext cx="1370098" cy="508993"/>
            <a:chOff x="2267504" y="2540250"/>
            <a:chExt cx="1990951" cy="739640"/>
          </a:xfrm>
          <a:solidFill>
            <a:schemeClr val="bg1"/>
          </a:solidFill>
        </p:grpSpPr>
        <p:sp>
          <p:nvSpPr>
            <p:cNvPr id="13" name="Freeform: Shape 12">
              <a:extLst>
                <a:ext uri="{FF2B5EF4-FFF2-40B4-BE49-F238E27FC236}">
                  <a16:creationId xmlns:a16="http://schemas.microsoft.com/office/drawing/2014/main" id="{AD324976-1596-4B76-A61C-5626816B24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C44DEF24-FB22-48A2-8257-B97AD7E1AA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grpSp>
        <p:nvGrpSpPr>
          <p:cNvPr id="16" name="Group 15">
            <a:extLst>
              <a:ext uri="{FF2B5EF4-FFF2-40B4-BE49-F238E27FC236}">
                <a16:creationId xmlns:a16="http://schemas.microsoft.com/office/drawing/2014/main" id="{5983D416-45F1-46D1-ACDB-D653B2E434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5343" y="903253"/>
            <a:ext cx="2722613" cy="2314250"/>
            <a:chOff x="1674895" y="1345036"/>
            <a:chExt cx="5428610" cy="4210939"/>
          </a:xfrm>
        </p:grpSpPr>
        <p:sp>
          <p:nvSpPr>
            <p:cNvPr id="17" name="Rectangle 16">
              <a:extLst>
                <a:ext uri="{FF2B5EF4-FFF2-40B4-BE49-F238E27FC236}">
                  <a16:creationId xmlns:a16="http://schemas.microsoft.com/office/drawing/2014/main" id="{58F3A3A1-C3D5-4975-8593-F750EDAFA7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79251D8-2663-4EF3-92E0-4C857CA1E4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CAEBFCD5-5356-4326-8D39-8235A46CD7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049" y="685806"/>
            <a:ext cx="2722613" cy="242906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40E3627F-F834-FCC4-C828-553D60C03AEB}"/>
              </a:ext>
            </a:extLst>
          </p:cNvPr>
          <p:cNvSpPr>
            <a:spLocks noGrp="1"/>
          </p:cNvSpPr>
          <p:nvPr>
            <p:ph type="title"/>
          </p:nvPr>
        </p:nvSpPr>
        <p:spPr>
          <a:xfrm>
            <a:off x="685049" y="805320"/>
            <a:ext cx="2695293" cy="2190031"/>
          </a:xfrm>
        </p:spPr>
        <p:txBody>
          <a:bodyPr>
            <a:normAutofit/>
          </a:bodyPr>
          <a:lstStyle/>
          <a:p>
            <a:pPr algn="ctr"/>
            <a:r>
              <a:rPr lang="cs-CZ" sz="3200">
                <a:solidFill>
                  <a:schemeClr val="bg1"/>
                </a:solidFill>
                <a:latin typeface="Mystical Woods Rough Script"/>
                <a:cs typeface="Calibri Light"/>
              </a:rPr>
              <a:t>Všetko alebo nič</a:t>
            </a:r>
            <a:endParaRPr lang="cs-CZ" sz="3200">
              <a:solidFill>
                <a:schemeClr val="bg1"/>
              </a:solidFill>
              <a:cs typeface="Calibri Light"/>
            </a:endParaRPr>
          </a:p>
        </p:txBody>
      </p:sp>
      <p:pic>
        <p:nvPicPr>
          <p:cNvPr id="5" name="Obrázek 5" descr="Obsah obrázku obloha, osoba, exteriér, den&#10;&#10;Popis se vygeneroval automaticky.">
            <a:extLst>
              <a:ext uri="{FF2B5EF4-FFF2-40B4-BE49-F238E27FC236}">
                <a16:creationId xmlns:a16="http://schemas.microsoft.com/office/drawing/2014/main" id="{C5181DE0-4D04-6B91-D9F4-0CECE7BCC570}"/>
              </a:ext>
            </a:extLst>
          </p:cNvPr>
          <p:cNvPicPr>
            <a:picLocks noChangeAspect="1"/>
          </p:cNvPicPr>
          <p:nvPr/>
        </p:nvPicPr>
        <p:blipFill rotWithShape="1">
          <a:blip r:embed="rId2"/>
          <a:srcRect l="15521" r="24886" b="-1"/>
          <a:stretch/>
        </p:blipFill>
        <p:spPr>
          <a:xfrm>
            <a:off x="685049" y="3384343"/>
            <a:ext cx="2744149" cy="2429060"/>
          </a:xfrm>
          <a:prstGeom prst="rect">
            <a:avLst/>
          </a:prstGeom>
        </p:spPr>
      </p:pic>
      <p:pic>
        <p:nvPicPr>
          <p:cNvPr id="4" name="Obrázek 4" descr="Obsah obrázku text, osoba, lidé, pózování&#10;&#10;Popis se vygeneroval automaticky.">
            <a:extLst>
              <a:ext uri="{FF2B5EF4-FFF2-40B4-BE49-F238E27FC236}">
                <a16:creationId xmlns:a16="http://schemas.microsoft.com/office/drawing/2014/main" id="{A49FC3BB-7D7A-755C-ABAE-0128DCA4E463}"/>
              </a:ext>
            </a:extLst>
          </p:cNvPr>
          <p:cNvPicPr>
            <a:picLocks noChangeAspect="1"/>
          </p:cNvPicPr>
          <p:nvPr/>
        </p:nvPicPr>
        <p:blipFill rotWithShape="1">
          <a:blip r:embed="rId3"/>
          <a:srcRect t="26834" r="-2" b="4665"/>
          <a:stretch/>
        </p:blipFill>
        <p:spPr>
          <a:xfrm>
            <a:off x="3727936" y="2187240"/>
            <a:ext cx="2429060" cy="2429060"/>
          </a:xfrm>
          <a:prstGeom prst="rect">
            <a:avLst/>
          </a:prstGeom>
        </p:spPr>
      </p:pic>
      <p:grpSp>
        <p:nvGrpSpPr>
          <p:cNvPr id="22" name="Graphic 4">
            <a:extLst>
              <a:ext uri="{FF2B5EF4-FFF2-40B4-BE49-F238E27FC236}">
                <a16:creationId xmlns:a16="http://schemas.microsoft.com/office/drawing/2014/main" id="{D6E8B984-55B9-4A62-A043-997D00F0AE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9048" y="4463108"/>
            <a:ext cx="849365" cy="849366"/>
            <a:chOff x="5829300" y="3162300"/>
            <a:chExt cx="532256" cy="532257"/>
          </a:xfrm>
          <a:solidFill>
            <a:schemeClr val="bg1"/>
          </a:solidFill>
        </p:grpSpPr>
        <p:sp>
          <p:nvSpPr>
            <p:cNvPr id="23" name="Freeform: Shape 22">
              <a:extLst>
                <a:ext uri="{FF2B5EF4-FFF2-40B4-BE49-F238E27FC236}">
                  <a16:creationId xmlns:a16="http://schemas.microsoft.com/office/drawing/2014/main" id="{D4FAF4A8-82EB-4F6F-B601-43EBF0BD12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26F2473F-E069-4558-9B41-E285BBE030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C9A4A76-2C9F-486C-9663-6A30A022DE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8431DC7-D4CB-479A-AFA4-5B0C597A2E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0755DA1-6F28-4612-A4A7-B915468C6D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4616ED79-5475-49E6-A5FE-8D9DB12FB0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21DCEB47-7140-4682-8DBF-7667BE28F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A931BD3-5A56-42F2-B6B5-647B28D1CF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820E4C8E-4190-498D-9556-6DA668A81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54B2F30F-0B57-4D60-A087-CD6A471F68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FC5E8C73-ED41-4214-AEE6-3C5F493846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B1F94534-FE3E-476C-870B-E714E4A66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8DE6C1B0-4D58-4937-B2B7-B1207CA18F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a:p>
          </p:txBody>
        </p:sp>
      </p:grpSp>
      <p:sp>
        <p:nvSpPr>
          <p:cNvPr id="3" name="Zástupný obsah 2">
            <a:extLst>
              <a:ext uri="{FF2B5EF4-FFF2-40B4-BE49-F238E27FC236}">
                <a16:creationId xmlns:a16="http://schemas.microsoft.com/office/drawing/2014/main" id="{E9301EED-DF6A-3AF1-17AA-1024B2E661A7}"/>
              </a:ext>
            </a:extLst>
          </p:cNvPr>
          <p:cNvSpPr>
            <a:spLocks noGrp="1"/>
          </p:cNvSpPr>
          <p:nvPr>
            <p:ph idx="1"/>
          </p:nvPr>
        </p:nvSpPr>
        <p:spPr>
          <a:xfrm>
            <a:off x="6477270" y="1130846"/>
            <a:ext cx="4974771" cy="4351338"/>
          </a:xfrm>
        </p:spPr>
        <p:txBody>
          <a:bodyPr vert="horz" lIns="91440" tIns="45720" rIns="91440" bIns="45720" rtlCol="0" anchor="t">
            <a:normAutofit/>
          </a:bodyPr>
          <a:lstStyle/>
          <a:p>
            <a:r>
              <a:rPr lang="cs-CZ" sz="1800">
                <a:solidFill>
                  <a:schemeClr val="bg1"/>
                </a:solidFill>
                <a:cs typeface="Calibri"/>
              </a:rPr>
              <a:t>Slovenská romantická </a:t>
            </a:r>
            <a:r>
              <a:rPr lang="cs-CZ" sz="1800" err="1">
                <a:solidFill>
                  <a:schemeClr val="bg1"/>
                </a:solidFill>
                <a:cs typeface="Calibri"/>
              </a:rPr>
              <a:t>komédia</a:t>
            </a:r>
            <a:r>
              <a:rPr lang="cs-CZ" sz="1800">
                <a:solidFill>
                  <a:schemeClr val="bg1"/>
                </a:solidFill>
                <a:cs typeface="Calibri"/>
              </a:rPr>
              <a:t> z roku  2017</a:t>
            </a:r>
            <a:endParaRPr lang="cs-CZ" sz="1800">
              <a:solidFill>
                <a:schemeClr val="bg1"/>
              </a:solidFill>
              <a:ea typeface="Calibri"/>
              <a:cs typeface="Calibri"/>
            </a:endParaRPr>
          </a:p>
          <a:p>
            <a:r>
              <a:rPr lang="cs-CZ" sz="1800">
                <a:solidFill>
                  <a:schemeClr val="bg1"/>
                </a:solidFill>
                <a:cs typeface="Calibri"/>
              </a:rPr>
              <a:t>V </a:t>
            </a:r>
            <a:r>
              <a:rPr lang="cs-CZ" sz="1800" err="1">
                <a:solidFill>
                  <a:schemeClr val="bg1"/>
                </a:solidFill>
                <a:cs typeface="Calibri"/>
              </a:rPr>
              <a:t>hlavných</a:t>
            </a:r>
            <a:r>
              <a:rPr lang="cs-CZ" sz="1800">
                <a:solidFill>
                  <a:schemeClr val="bg1"/>
                </a:solidFill>
                <a:cs typeface="Calibri"/>
              </a:rPr>
              <a:t> úlohách Táňa </a:t>
            </a:r>
            <a:r>
              <a:rPr lang="cs-CZ" sz="1800" err="1">
                <a:solidFill>
                  <a:schemeClr val="bg1"/>
                </a:solidFill>
                <a:cs typeface="Calibri"/>
              </a:rPr>
              <a:t>Pauhofová</a:t>
            </a:r>
            <a:r>
              <a:rPr lang="cs-CZ" sz="1800">
                <a:solidFill>
                  <a:schemeClr val="bg1"/>
                </a:solidFill>
                <a:cs typeface="Calibri"/>
              </a:rPr>
              <a:t>, Klára </a:t>
            </a:r>
            <a:r>
              <a:rPr lang="cs-CZ" sz="1800" err="1">
                <a:solidFill>
                  <a:schemeClr val="bg1"/>
                </a:solidFill>
                <a:cs typeface="Calibri"/>
              </a:rPr>
              <a:t>Issová</a:t>
            </a:r>
            <a:r>
              <a:rPr lang="cs-CZ" sz="1800">
                <a:solidFill>
                  <a:schemeClr val="bg1"/>
                </a:solidFill>
                <a:cs typeface="Calibri"/>
              </a:rPr>
              <a:t>, Michal </a:t>
            </a:r>
            <a:r>
              <a:rPr lang="cs-CZ" sz="1800" err="1">
                <a:solidFill>
                  <a:schemeClr val="bg1"/>
                </a:solidFill>
                <a:cs typeface="Calibri"/>
              </a:rPr>
              <a:t>Zebrowský</a:t>
            </a:r>
            <a:endParaRPr lang="cs-CZ" sz="1800">
              <a:solidFill>
                <a:schemeClr val="bg1"/>
              </a:solidFill>
              <a:ea typeface="Calibri"/>
              <a:cs typeface="Calibri"/>
            </a:endParaRPr>
          </a:p>
          <a:p>
            <a:r>
              <a:rPr lang="cs-CZ" sz="1800" err="1">
                <a:solidFill>
                  <a:schemeClr val="bg1"/>
                </a:solidFill>
                <a:cs typeface="Calibri"/>
              </a:rPr>
              <a:t>Režia</a:t>
            </a:r>
            <a:r>
              <a:rPr lang="cs-CZ" sz="1800">
                <a:solidFill>
                  <a:schemeClr val="bg1"/>
                </a:solidFill>
                <a:cs typeface="Calibri"/>
              </a:rPr>
              <a:t>: Marta Ferencová</a:t>
            </a:r>
            <a:endParaRPr lang="cs-CZ" sz="1800">
              <a:solidFill>
                <a:schemeClr val="bg1"/>
              </a:solidFill>
              <a:ea typeface="Calibri"/>
              <a:cs typeface="Calibri"/>
            </a:endParaRPr>
          </a:p>
          <a:p>
            <a:r>
              <a:rPr lang="cs-CZ" sz="1800">
                <a:solidFill>
                  <a:schemeClr val="bg1"/>
                </a:solidFill>
                <a:cs typeface="Calibri"/>
              </a:rPr>
              <a:t>Bol natočený </a:t>
            </a:r>
            <a:r>
              <a:rPr lang="cs-CZ" sz="1800" err="1">
                <a:solidFill>
                  <a:schemeClr val="bg1"/>
                </a:solidFill>
                <a:cs typeface="Calibri"/>
              </a:rPr>
              <a:t>podľa</a:t>
            </a:r>
            <a:r>
              <a:rPr lang="cs-CZ" sz="1800">
                <a:solidFill>
                  <a:schemeClr val="bg1"/>
                </a:solidFill>
                <a:cs typeface="Calibri"/>
              </a:rPr>
              <a:t> </a:t>
            </a:r>
            <a:r>
              <a:rPr lang="cs-CZ" sz="1800" err="1">
                <a:solidFill>
                  <a:schemeClr val="bg1"/>
                </a:solidFill>
                <a:cs typeface="Calibri"/>
              </a:rPr>
              <a:t>knižnej</a:t>
            </a:r>
            <a:r>
              <a:rPr lang="cs-CZ" sz="1800">
                <a:solidFill>
                  <a:schemeClr val="bg1"/>
                </a:solidFill>
                <a:cs typeface="Calibri"/>
              </a:rPr>
              <a:t> </a:t>
            </a:r>
            <a:r>
              <a:rPr lang="cs-CZ" sz="1800" err="1">
                <a:solidFill>
                  <a:schemeClr val="bg1"/>
                </a:solidFill>
                <a:cs typeface="Calibri"/>
              </a:rPr>
              <a:t>predlohy</a:t>
            </a:r>
            <a:r>
              <a:rPr lang="cs-CZ" sz="1800">
                <a:solidFill>
                  <a:schemeClr val="bg1"/>
                </a:solidFill>
                <a:cs typeface="Calibri"/>
              </a:rPr>
              <a:t> Evy </a:t>
            </a:r>
            <a:r>
              <a:rPr lang="cs-CZ" sz="1800" err="1">
                <a:solidFill>
                  <a:schemeClr val="bg1"/>
                </a:solidFill>
                <a:cs typeface="Calibri"/>
              </a:rPr>
              <a:t>Urbaníkovej</a:t>
            </a:r>
            <a:endParaRPr lang="cs-CZ" sz="1800">
              <a:solidFill>
                <a:schemeClr val="bg1"/>
              </a:solidFill>
              <a:ea typeface="Calibri"/>
              <a:cs typeface="Calibri"/>
            </a:endParaRPr>
          </a:p>
          <a:p>
            <a:r>
              <a:rPr lang="cs-CZ" sz="1800">
                <a:solidFill>
                  <a:schemeClr val="bg1"/>
                </a:solidFill>
                <a:cs typeface="Calibri"/>
              </a:rPr>
              <a:t>Hudba: René </a:t>
            </a:r>
            <a:r>
              <a:rPr lang="cs-CZ" sz="1800" err="1">
                <a:solidFill>
                  <a:schemeClr val="bg1"/>
                </a:solidFill>
                <a:cs typeface="Calibri"/>
              </a:rPr>
              <a:t>Rypar</a:t>
            </a:r>
            <a:endParaRPr lang="cs-CZ" sz="1800">
              <a:solidFill>
                <a:schemeClr val="bg1"/>
              </a:solidFill>
              <a:ea typeface="Calibri"/>
              <a:cs typeface="Calibri"/>
            </a:endParaRPr>
          </a:p>
          <a:p>
            <a:r>
              <a:rPr lang="cs-CZ" sz="1800">
                <a:solidFill>
                  <a:schemeClr val="bg1"/>
                </a:solidFill>
                <a:ea typeface="Calibri"/>
                <a:cs typeface="Calibri"/>
              </a:rPr>
              <a:t>Linda je rozvedená matka </a:t>
            </a:r>
            <a:r>
              <a:rPr lang="cs-CZ" sz="1800" err="1">
                <a:solidFill>
                  <a:schemeClr val="bg1"/>
                </a:solidFill>
                <a:ea typeface="Calibri"/>
                <a:cs typeface="Calibri"/>
              </a:rPr>
              <a:t>ktorá</a:t>
            </a:r>
            <a:r>
              <a:rPr lang="cs-CZ" sz="1800">
                <a:solidFill>
                  <a:schemeClr val="bg1"/>
                </a:solidFill>
                <a:ea typeface="Calibri"/>
                <a:cs typeface="Calibri"/>
              </a:rPr>
              <a:t> </a:t>
            </a:r>
            <a:r>
              <a:rPr lang="cs-CZ" sz="1800" err="1">
                <a:solidFill>
                  <a:schemeClr val="bg1"/>
                </a:solidFill>
                <a:ea typeface="Calibri"/>
                <a:cs typeface="Calibri"/>
              </a:rPr>
              <a:t>sa</a:t>
            </a:r>
            <a:r>
              <a:rPr lang="cs-CZ" sz="1800">
                <a:solidFill>
                  <a:schemeClr val="bg1"/>
                </a:solidFill>
                <a:ea typeface="Calibri"/>
                <a:cs typeface="Calibri"/>
              </a:rPr>
              <a:t> stará o </a:t>
            </a:r>
            <a:r>
              <a:rPr lang="cs-CZ" sz="1800" err="1">
                <a:solidFill>
                  <a:schemeClr val="bg1"/>
                </a:solidFill>
                <a:ea typeface="Calibri"/>
                <a:cs typeface="Calibri"/>
              </a:rPr>
              <a:t>malú</a:t>
            </a:r>
            <a:r>
              <a:rPr lang="cs-CZ" sz="1800">
                <a:solidFill>
                  <a:schemeClr val="bg1"/>
                </a:solidFill>
                <a:ea typeface="Calibri"/>
                <a:cs typeface="Calibri"/>
              </a:rPr>
              <a:t> </a:t>
            </a:r>
            <a:r>
              <a:rPr lang="cs-CZ" sz="1800" err="1">
                <a:solidFill>
                  <a:schemeClr val="bg1"/>
                </a:solidFill>
                <a:ea typeface="Calibri"/>
                <a:cs typeface="Calibri"/>
              </a:rPr>
              <a:t>dcéru</a:t>
            </a:r>
            <a:r>
              <a:rPr lang="cs-CZ" sz="1800">
                <a:solidFill>
                  <a:schemeClr val="bg1"/>
                </a:solidFill>
                <a:ea typeface="Calibri"/>
                <a:cs typeface="Calibri"/>
              </a:rPr>
              <a:t> a </a:t>
            </a:r>
            <a:r>
              <a:rPr lang="cs-CZ" sz="1800" err="1">
                <a:solidFill>
                  <a:schemeClr val="bg1"/>
                </a:solidFill>
                <a:ea typeface="Calibri"/>
                <a:cs typeface="Calibri"/>
              </a:rPr>
              <a:t>pritom</a:t>
            </a:r>
            <a:r>
              <a:rPr lang="cs-CZ" sz="1800">
                <a:solidFill>
                  <a:schemeClr val="bg1"/>
                </a:solidFill>
                <a:ea typeface="Calibri"/>
                <a:cs typeface="Calibri"/>
              </a:rPr>
              <a:t> </a:t>
            </a:r>
            <a:r>
              <a:rPr lang="cs-CZ" sz="1800" err="1">
                <a:solidFill>
                  <a:schemeClr val="bg1"/>
                </a:solidFill>
                <a:ea typeface="Calibri"/>
                <a:cs typeface="Calibri"/>
              </a:rPr>
              <a:t>ešte</a:t>
            </a:r>
            <a:r>
              <a:rPr lang="cs-CZ" sz="1800">
                <a:solidFill>
                  <a:schemeClr val="bg1"/>
                </a:solidFill>
                <a:ea typeface="Calibri"/>
                <a:cs typeface="Calibri"/>
              </a:rPr>
              <a:t> s </a:t>
            </a:r>
            <a:r>
              <a:rPr lang="cs-CZ" sz="1800" err="1">
                <a:solidFill>
                  <a:schemeClr val="bg1"/>
                </a:solidFill>
                <a:ea typeface="Calibri"/>
                <a:cs typeface="Calibri"/>
              </a:rPr>
              <a:t>kamarátkou</a:t>
            </a:r>
            <a:r>
              <a:rPr lang="cs-CZ" sz="1800">
                <a:solidFill>
                  <a:schemeClr val="bg1"/>
                </a:solidFill>
                <a:ea typeface="Calibri"/>
                <a:cs typeface="Calibri"/>
              </a:rPr>
              <a:t> Vandou vlastní </a:t>
            </a:r>
            <a:r>
              <a:rPr lang="cs-CZ" sz="1800" err="1">
                <a:solidFill>
                  <a:schemeClr val="bg1"/>
                </a:solidFill>
                <a:ea typeface="Calibri"/>
                <a:cs typeface="Calibri"/>
              </a:rPr>
              <a:t>knihkupectvo</a:t>
            </a:r>
            <a:r>
              <a:rPr lang="cs-CZ" sz="1800">
                <a:solidFill>
                  <a:schemeClr val="bg1"/>
                </a:solidFill>
                <a:ea typeface="Calibri"/>
                <a:cs typeface="Calibri"/>
              </a:rPr>
              <a:t>. Do života </a:t>
            </a:r>
            <a:r>
              <a:rPr lang="cs-CZ" sz="1800" err="1">
                <a:solidFill>
                  <a:schemeClr val="bg1"/>
                </a:solidFill>
                <a:ea typeface="Calibri"/>
                <a:cs typeface="Calibri"/>
              </a:rPr>
              <a:t>sa</a:t>
            </a:r>
            <a:r>
              <a:rPr lang="cs-CZ" sz="1800">
                <a:solidFill>
                  <a:schemeClr val="bg1"/>
                </a:solidFill>
                <a:ea typeface="Calibri"/>
                <a:cs typeface="Calibri"/>
              </a:rPr>
              <a:t> jej však </a:t>
            </a:r>
            <a:r>
              <a:rPr lang="cs-CZ" sz="1800" err="1">
                <a:solidFill>
                  <a:schemeClr val="bg1"/>
                </a:solidFill>
                <a:ea typeface="Calibri"/>
                <a:cs typeface="Calibri"/>
              </a:rPr>
              <a:t>pripletie</a:t>
            </a:r>
            <a:r>
              <a:rPr lang="cs-CZ" sz="1800">
                <a:solidFill>
                  <a:schemeClr val="bg1"/>
                </a:solidFill>
                <a:ea typeface="Calibri"/>
                <a:cs typeface="Calibri"/>
              </a:rPr>
              <a:t> muž- Jakub a </a:t>
            </a:r>
            <a:r>
              <a:rPr lang="cs-CZ" sz="1800" err="1">
                <a:solidFill>
                  <a:schemeClr val="bg1"/>
                </a:solidFill>
                <a:ea typeface="Calibri"/>
                <a:cs typeface="Calibri"/>
              </a:rPr>
              <a:t>všetko</a:t>
            </a:r>
            <a:r>
              <a:rPr lang="cs-CZ" sz="1800">
                <a:solidFill>
                  <a:schemeClr val="bg1"/>
                </a:solidFill>
                <a:ea typeface="Calibri"/>
                <a:cs typeface="Calibri"/>
              </a:rPr>
              <a:t> </a:t>
            </a:r>
            <a:r>
              <a:rPr lang="cs-CZ" sz="1800" err="1">
                <a:solidFill>
                  <a:schemeClr val="bg1"/>
                </a:solidFill>
                <a:ea typeface="Calibri"/>
                <a:cs typeface="Calibri"/>
              </a:rPr>
              <a:t>sa</a:t>
            </a:r>
            <a:r>
              <a:rPr lang="cs-CZ" sz="1800">
                <a:solidFill>
                  <a:schemeClr val="bg1"/>
                </a:solidFill>
                <a:ea typeface="Calibri"/>
                <a:cs typeface="Calibri"/>
              </a:rPr>
              <a:t> jej </a:t>
            </a:r>
            <a:r>
              <a:rPr lang="cs-CZ" sz="1800" err="1">
                <a:solidFill>
                  <a:schemeClr val="bg1"/>
                </a:solidFill>
                <a:ea typeface="Calibri"/>
                <a:cs typeface="Calibri"/>
              </a:rPr>
              <a:t>náramne</a:t>
            </a:r>
            <a:r>
              <a:rPr lang="cs-CZ" sz="1800">
                <a:solidFill>
                  <a:schemeClr val="bg1"/>
                </a:solidFill>
                <a:ea typeface="Calibri"/>
                <a:cs typeface="Calibri"/>
              </a:rPr>
              <a:t> </a:t>
            </a:r>
            <a:r>
              <a:rPr lang="cs-CZ" sz="1800" err="1">
                <a:solidFill>
                  <a:schemeClr val="bg1"/>
                </a:solidFill>
                <a:ea typeface="Calibri"/>
                <a:cs typeface="Calibri"/>
              </a:rPr>
              <a:t>skomplikuje</a:t>
            </a:r>
            <a:r>
              <a:rPr lang="cs-CZ" sz="1800">
                <a:solidFill>
                  <a:schemeClr val="bg1"/>
                </a:solidFill>
                <a:ea typeface="Calibri"/>
                <a:cs typeface="Calibri"/>
              </a:rPr>
              <a:t>. Okrem toho Jakub vůbec </a:t>
            </a:r>
            <a:r>
              <a:rPr lang="cs-CZ" sz="1800" err="1">
                <a:solidFill>
                  <a:schemeClr val="bg1"/>
                </a:solidFill>
                <a:ea typeface="Calibri"/>
                <a:cs typeface="Calibri"/>
              </a:rPr>
              <a:t>nie</a:t>
            </a:r>
            <a:r>
              <a:rPr lang="cs-CZ" sz="1800">
                <a:solidFill>
                  <a:schemeClr val="bg1"/>
                </a:solidFill>
                <a:ea typeface="Calibri"/>
                <a:cs typeface="Calibri"/>
              </a:rPr>
              <a:t> je taký </a:t>
            </a:r>
            <a:r>
              <a:rPr lang="cs-CZ" sz="1800" err="1">
                <a:solidFill>
                  <a:schemeClr val="bg1"/>
                </a:solidFill>
                <a:ea typeface="Calibri"/>
                <a:cs typeface="Calibri"/>
              </a:rPr>
              <a:t>ako</a:t>
            </a:r>
            <a:r>
              <a:rPr lang="cs-CZ" sz="1800">
                <a:solidFill>
                  <a:schemeClr val="bg1"/>
                </a:solidFill>
                <a:ea typeface="Calibri"/>
                <a:cs typeface="Calibri"/>
              </a:rPr>
              <a:t> </a:t>
            </a:r>
            <a:r>
              <a:rPr lang="cs-CZ" sz="1800" err="1">
                <a:solidFill>
                  <a:schemeClr val="bg1"/>
                </a:solidFill>
                <a:ea typeface="Calibri"/>
                <a:cs typeface="Calibri"/>
              </a:rPr>
              <a:t>sa</a:t>
            </a:r>
            <a:r>
              <a:rPr lang="cs-CZ" sz="1800">
                <a:solidFill>
                  <a:schemeClr val="bg1"/>
                </a:solidFill>
                <a:ea typeface="Calibri"/>
                <a:cs typeface="Calibri"/>
              </a:rPr>
              <a:t> </a:t>
            </a:r>
            <a:r>
              <a:rPr lang="cs-CZ" sz="1800" err="1">
                <a:solidFill>
                  <a:schemeClr val="bg1"/>
                </a:solidFill>
                <a:ea typeface="Calibri"/>
                <a:cs typeface="Calibri"/>
              </a:rPr>
              <a:t>zdal</a:t>
            </a:r>
            <a:r>
              <a:rPr lang="cs-CZ" sz="1800">
                <a:solidFill>
                  <a:schemeClr val="bg1"/>
                </a:solidFill>
                <a:ea typeface="Calibri"/>
                <a:cs typeface="Calibri"/>
              </a:rPr>
              <a:t> na </a:t>
            </a:r>
            <a:r>
              <a:rPr lang="cs-CZ" sz="1800" err="1">
                <a:solidFill>
                  <a:schemeClr val="bg1"/>
                </a:solidFill>
                <a:ea typeface="Calibri"/>
                <a:cs typeface="Calibri"/>
              </a:rPr>
              <a:t>začiatku</a:t>
            </a:r>
            <a:r>
              <a:rPr lang="cs-CZ" sz="1800">
                <a:solidFill>
                  <a:schemeClr val="bg1"/>
                </a:solidFill>
                <a:ea typeface="Calibri"/>
                <a:cs typeface="Calibri"/>
              </a:rPr>
              <a:t>...</a:t>
            </a:r>
          </a:p>
        </p:txBody>
      </p:sp>
    </p:spTree>
    <p:extLst>
      <p:ext uri="{BB962C8B-B14F-4D97-AF65-F5344CB8AC3E}">
        <p14:creationId xmlns:p14="http://schemas.microsoft.com/office/powerpoint/2010/main" val="2333999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677BAFB-3BD3-41BB-9107-FAE224AE2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6823A9B-C188-42D4-847C-3AD928DB1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42784" y="253140"/>
            <a:ext cx="6184555" cy="6184555"/>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4B557F3-1A0C-4749-A6DB-EAC082DF3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24848" y="253140"/>
            <a:ext cx="6184555" cy="6184555"/>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4" name="Oval 13">
            <a:extLst>
              <a:ext uri="{FF2B5EF4-FFF2-40B4-BE49-F238E27FC236}">
                <a16:creationId xmlns:a16="http://schemas.microsoft.com/office/drawing/2014/main" id="{55D55AA6-3751-494F-868A-DCEDC5CE82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03723" y="136525"/>
            <a:ext cx="6184555" cy="6184555"/>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265AC66A-B195-AE3D-0C20-8B8F6D136D33}"/>
              </a:ext>
            </a:extLst>
          </p:cNvPr>
          <p:cNvSpPr>
            <a:spLocks noGrp="1"/>
          </p:cNvSpPr>
          <p:nvPr>
            <p:ph type="title"/>
          </p:nvPr>
        </p:nvSpPr>
        <p:spPr>
          <a:xfrm>
            <a:off x="3581400" y="965580"/>
            <a:ext cx="5204489" cy="3160593"/>
          </a:xfrm>
        </p:spPr>
        <p:txBody>
          <a:bodyPr vert="horz" lIns="91440" tIns="45720" rIns="91440" bIns="45720" rtlCol="0" anchor="b">
            <a:normAutofit/>
          </a:bodyPr>
          <a:lstStyle/>
          <a:p>
            <a:pPr algn="ctr"/>
            <a:r>
              <a:rPr lang="en-US" sz="5400" err="1">
                <a:solidFill>
                  <a:schemeClr val="bg1"/>
                </a:solidFill>
                <a:latin typeface="Mystical Woods Rough Script"/>
                <a:cs typeface="Calibri Light"/>
              </a:rPr>
              <a:t>Ďakujeme</a:t>
            </a:r>
            <a:r>
              <a:rPr lang="en-US" sz="5400">
                <a:solidFill>
                  <a:schemeClr val="bg1"/>
                </a:solidFill>
                <a:latin typeface="Mystical Woods Rough Script"/>
                <a:cs typeface="Calibri Light"/>
              </a:rPr>
              <a:t> za </a:t>
            </a:r>
            <a:r>
              <a:rPr lang="en-US" sz="5400" err="1">
                <a:solidFill>
                  <a:schemeClr val="bg1"/>
                </a:solidFill>
                <a:latin typeface="Mystical Woods Rough Script"/>
                <a:cs typeface="Calibri Light"/>
              </a:rPr>
              <a:t>pozornosť</a:t>
            </a:r>
            <a:endParaRPr lang="en-US" sz="5400" kern="1200">
              <a:solidFill>
                <a:schemeClr val="bg1"/>
              </a:solidFill>
              <a:latin typeface="Mystical Woods Rough Script"/>
              <a:cs typeface="Calibri Light"/>
            </a:endParaRPr>
          </a:p>
        </p:txBody>
      </p:sp>
      <p:sp>
        <p:nvSpPr>
          <p:cNvPr id="16" name="Graphic 212">
            <a:extLst>
              <a:ext uri="{FF2B5EF4-FFF2-40B4-BE49-F238E27FC236}">
                <a16:creationId xmlns:a16="http://schemas.microsoft.com/office/drawing/2014/main" id="{4D4C00DC-4DC6-4CD2-9E31-F17E6CEBC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56275" y="975977"/>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8" name="Graphic 212">
            <a:extLst>
              <a:ext uri="{FF2B5EF4-FFF2-40B4-BE49-F238E27FC236}">
                <a16:creationId xmlns:a16="http://schemas.microsoft.com/office/drawing/2014/main" id="{D82AB1B2-7970-42CF-8BF5-567C69E9F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56275" y="975977"/>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20" name="Graphic 190">
            <a:extLst>
              <a:ext uri="{FF2B5EF4-FFF2-40B4-BE49-F238E27FC236}">
                <a16:creationId xmlns:a16="http://schemas.microsoft.com/office/drawing/2014/main" id="{66FB5A75-BDE2-4F12-A95B-C48788A768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80947" y="1755501"/>
            <a:ext cx="1598829" cy="531293"/>
            <a:chOff x="2504802" y="1755501"/>
            <a:chExt cx="1598829" cy="531293"/>
          </a:xfrm>
          <a:solidFill>
            <a:schemeClr val="bg1"/>
          </a:solidFill>
        </p:grpSpPr>
        <p:sp>
          <p:nvSpPr>
            <p:cNvPr id="21" name="Freeform: Shape 20">
              <a:extLst>
                <a:ext uri="{FF2B5EF4-FFF2-40B4-BE49-F238E27FC236}">
                  <a16:creationId xmlns:a16="http://schemas.microsoft.com/office/drawing/2014/main" id="{DC86CBC8-A814-4C0C-A287-7C549693D2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AA52F4F-14E6-402F-A196-668B9CA9BC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sp>
        <p:nvSpPr>
          <p:cNvPr id="24" name="Oval 23">
            <a:extLst>
              <a:ext uri="{FF2B5EF4-FFF2-40B4-BE49-F238E27FC236}">
                <a16:creationId xmlns:a16="http://schemas.microsoft.com/office/drawing/2014/main" id="{C10FB9CA-E7FA-462C-B537-F1224ED1AC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19820" y="4236107"/>
            <a:ext cx="510988" cy="510988"/>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Oval 25">
            <a:extLst>
              <a:ext uri="{FF2B5EF4-FFF2-40B4-BE49-F238E27FC236}">
                <a16:creationId xmlns:a16="http://schemas.microsoft.com/office/drawing/2014/main" id="{D8469AE7-A75B-4F37-850B-EF5974ABE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19820" y="4236107"/>
            <a:ext cx="510988" cy="510988"/>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8" name="Graphic 4">
            <a:extLst>
              <a:ext uri="{FF2B5EF4-FFF2-40B4-BE49-F238E27FC236}">
                <a16:creationId xmlns:a16="http://schemas.microsoft.com/office/drawing/2014/main" id="{63301095-70B2-49AA-8DA9-A35629AD62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97507" y="4175797"/>
            <a:ext cx="1861486" cy="1861665"/>
            <a:chOff x="5734053" y="3067000"/>
            <a:chExt cx="724484" cy="724549"/>
          </a:xfrm>
          <a:solidFill>
            <a:schemeClr val="bg1"/>
          </a:solidFill>
        </p:grpSpPr>
        <p:sp>
          <p:nvSpPr>
            <p:cNvPr id="29" name="Freeform: Shape 28">
              <a:extLst>
                <a:ext uri="{FF2B5EF4-FFF2-40B4-BE49-F238E27FC236}">
                  <a16:creationId xmlns:a16="http://schemas.microsoft.com/office/drawing/2014/main" id="{D218E08C-0BEA-45C2-8C09-4141DDDA00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067000"/>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232F6090-14E0-44C6-B9FC-C91047BCDC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067000"/>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FDB9402B-335C-4892-9E7C-C400E95BE0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E7A4371D-4448-409A-93F3-0C92E3EBDC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780149CB-4B8F-4FD1-AC5E-25670C9EA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92D49A1A-35B0-4620-9D1E-A782A0E97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2" y="3067000"/>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AFF46F08-B1E4-44C1-BD4A-4191D6EAD9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8DB16610-3D81-4E5C-850D-5D1245C0D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12624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E05501B2-83AC-4299-BE5A-8CA16B4089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12624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07CF1B90-3B3A-403E-A94F-8B82945D07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12624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56A1CBA9-4AC1-4C42-9429-3FF31DF282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12624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21318D9B-FD39-402A-ADFA-0E6CC789A7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12624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333FB08F-B346-47C0-A7CD-1DE53E6C0D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1" y="312624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893AD6F2-6408-4A8E-9749-CB7388EF3D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12624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715D9D2F-1568-4BE3-A54A-69F52492B0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185393"/>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9AB547A7-0D80-491F-98B4-C6B7CC4FC4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185393"/>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7E2693CD-DAF5-4B26-9A2F-17673BF318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18539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A96EEE12-952A-4693-B161-D7071D6010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18539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F4228DCC-1611-4BDC-90AA-231F67EB11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18539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DA163C3C-D3DF-461F-B6A8-90C7C227D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2" y="3185393"/>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4D021D29-2980-41C3-AB83-DA93C105BC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18539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AC09C1FA-1A9D-49A7-9D73-8B777140A3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244637"/>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0B8D8CD4-7B9B-48A5-BC59-0CB859354F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244635"/>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224D0A27-A8B0-4020-9399-24127726E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244635"/>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168E8EBA-9F8C-4650-B9BE-38A0A56BCF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244635"/>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6A460BB3-2605-4AA2-AE1D-B9FB61EBF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244635"/>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1E2E38EE-DBBE-4CC1-9498-E7193E1B28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1" y="3244637"/>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BF191D5C-7D2A-4408-A8F2-389D2360F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244635"/>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08F7193B-B379-4921-9F17-1841D50611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303786"/>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B4C5E53C-6003-4F74-B1CA-C7EA1E4993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30378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CB97B2B1-1CF5-46A5-940D-AB8F57F59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0783F4F1-D8CE-4453-B79B-AD976E272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06A7A4C9-F24F-4F00-A2FA-29E788A091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EB694A32-59D6-46E3-8CE4-E4C485C2CB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1" y="3303786"/>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983EBB4C-28FF-41C6-90D6-5F30FC0868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0707659D-8AE9-49B5-AB29-ECC099F495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363031"/>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5C987ECC-9573-46EA-9C4A-7C3CAE3938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36302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4DAF6708-18C2-4082-B024-6CEA32AE0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3630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72CBB5AE-39E2-4D9B-A834-64D31B003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3630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4592DE98-77BF-4E8E-AEB4-1934207BAE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3630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5AF5D9A0-BA94-4D2B-8479-26C55355B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1" y="3363031"/>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2CAA6A8E-7ACF-4EF7-AAD6-734A009DCF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3630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D3DD3695-F212-4BAD-BBB3-EC1F624740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422181"/>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AB1B3ECB-7594-4C5C-B62B-E686C0A89E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4221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5EE54C3C-D9E5-4782-B8F6-058EB2D63E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4221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EAE78EEE-DC43-44E1-AB47-ACB80F94B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4221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847D67EF-1141-4582-866E-FE02FB2360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4221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99ECC931-60A1-4628-A34B-4B68DA3CC2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1" y="3422181"/>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A587D2BE-3417-44AE-BEEF-57F88CECB4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4221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FCEB2ED3-A08D-4286-B75D-893289F3F3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87" y="3067000"/>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7C7DB7BB-8173-4377-85B0-032B7BDAB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38"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93EF69B4-3F48-4509-8BF8-926E23BC1D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83" y="3067000"/>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C1A86650-1EF5-46E3-885D-96985105A8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33"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47EBBDE2-BD90-481F-A671-34E2186FB0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79"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87DAF1CB-838D-4C5C-8FB7-76BF677FEB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9"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64573DA8-D2F3-4644-AC79-83843615C4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87" y="312624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41AB53B8-0D5C-44BD-A2A9-ABBF659E1F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38" y="312624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29B7FA60-B453-4877-8D47-CA1209DF9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83" y="312624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7A6D2414-BCCC-40E8-B990-47642EFE96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33" y="312624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B0F37C2B-B7E6-420D-AD39-3AE4A2FBE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79" y="3126240"/>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F6417E45-D7FC-40B8-AD49-941B28D18C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9" y="312624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2A8D1963-0C59-476C-AAFA-A7AF4FF50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87" y="318539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6BE777A9-EC29-46FC-AD21-AC7FD89B13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38" y="318539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C63BA1CE-93FB-42C7-8381-765E500232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83" y="318539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7F30F275-ADC8-4FD1-8B4B-673B37517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33" y="318539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DB20529C-F2DD-4607-8DEE-19A9329686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79" y="318539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B8029A9A-DFF9-49CE-8CEE-95A6695F39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9" y="3185391"/>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6822C2EC-B05D-4CE6-9D59-164769D0ED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87" y="3244634"/>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53A0760F-F576-4A97-94AF-8BBE590844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38" y="3244634"/>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CA76721C-646A-4910-AD1A-BE6B67767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83" y="3244634"/>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065D4766-CAEC-4074-A9E2-6110A12389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33" y="3244634"/>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4F1A0AC6-319D-49D8-A4FB-17A70E8E89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79" y="3244634"/>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79502B48-2B92-45BF-B9AC-1102B38078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9" y="324463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6363AFA7-321F-431C-B2FD-ADCB4D24BD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87" y="330378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33EDDE1B-7379-4973-8CFD-F3C737104D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38"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1F20B58A-2DB8-46B2-9E93-9C8C817DC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83" y="330378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A5A3EF12-3DA1-4505-A44B-1B9634887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33"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5B08812B-9264-47E7-8EC8-1233869F6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79"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2A29F226-A243-410B-BEE4-EBA9DD76F8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9" y="330378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9DF57348-F837-475C-A7AA-3C7210041E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87" y="3363028"/>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1E41B89A-9A45-4947-ADB0-940040049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38" y="336302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6C1F1525-32BC-46E1-84E6-C2BB88730B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83" y="3363028"/>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C73A8972-BA44-40C6-B045-83E78C4D4A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33" y="336302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C196E956-03D1-4F79-826A-A2F5E3DEF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79" y="336302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ADA7B07B-EAC8-4FA5-B14F-3ABF8BA7A2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9" y="3363029"/>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93C28672-FF9E-4FE0-AC47-2FDD26CD75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87" y="342217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E347BAB3-EA9C-4ADD-AE5E-28F2E3C538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38" y="34221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321920C4-EE31-4F03-A0D5-A280D3F4B1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83" y="342217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6EBB3D05-4C78-4F10-8D03-8909DBCFB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33" y="342217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FC65F531-84E4-463F-8791-EB6EDFA63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79" y="34221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A63BB6A3-D482-43F2-9F5F-20E163CC44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9" y="34221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ABDCCD34-EB5D-4194-8A28-1424E98AE4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481330"/>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F058544E-163D-4FFF-9A69-0B3A3F2D66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481330"/>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11041486-0577-4F0E-8DD5-5E20E26729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71D11099-C84E-43AC-9F20-92460E1708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E598FB87-8AFF-4C56-9E2C-776F4641E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7701E761-16DE-4350-9718-DD81B37FB9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2" y="3481330"/>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552E747F-E415-4348-A11A-4CABCB64B5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C6472F13-E6DE-4469-9563-F478261B6E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54057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5C72FE15-910B-4622-A14C-AFA2DFCC02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540575"/>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BAB8F759-DEFA-4D35-B76E-6D3034FB77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54057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A1BBCEBD-DCE2-4354-B878-49ABEC367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54057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2CBB3A18-0021-403F-8E24-8805829B4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54057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8FDF7AAC-1EC6-4409-90AB-DBB984883D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2" y="3540575"/>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5B9999E8-7D25-4049-8328-685B556DC6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54057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E77FC8A9-DEAE-424D-B460-12E0F3268D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5997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54F9C69A-0DCF-444A-B970-32B4120483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5997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8BD94DDA-54FF-48EE-9DAC-C0EA6F91D4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5997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E18A6989-0132-4CB7-BB68-EEBC4E0806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5997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A1357332-D19F-4C2B-B474-21D5539B90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5997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295C7590-8B80-428C-95A9-638B265425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1" y="35997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CA0E8A31-7520-4726-9D96-43BA87407E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5997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9407EEE0-5D8E-4CCC-A91B-0CB523227C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3" y="3658968"/>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3799DFCC-868B-4257-B530-8E8D616CC5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99" y="3658968"/>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F7F5EEB5-FE82-45A8-97C4-88460ABAFB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49" y="365896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CD76E4C7-EB07-499D-9BC3-FF39C8B61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65896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86EFDF8D-E5F7-4EB8-B8DA-3CC7E21D88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5" y="365896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2CA6506B-EACA-4FB2-81AB-E028F44786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0" y="3658968"/>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193E4771-2787-4901-93D8-7E90F3F479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65896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0EA31773-15F1-4605-8787-6891ABB21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718118"/>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1302C213-2CD5-4168-9534-111E6E81A8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718118"/>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B9B36C24-2336-41FD-BAC4-6CD69DFD55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71811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CA3AFAFE-D376-4A7B-928B-833531472D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6" y="371811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7C685A00-A4F7-4250-BAAA-70978DADE4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71811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E52682F3-EDD5-4BDC-BB19-A4540873A8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1" y="3718118"/>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2C5E1880-CFBA-4547-9C23-6D2C433048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71811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439AAF4F-2AAD-4A02-A7FA-FE28D5286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7" y="3777362"/>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05614144-9309-41ED-8E05-839A6EEFF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1" y="377736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24324D6F-A81D-45F2-BA36-C53F1AB0C6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3" y="3777360"/>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6B00668D-07BC-47CF-9D1E-F94EC7C56F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701" y="3777360"/>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BCF78A89-29F2-4973-8463-DF3C57EFB4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54" y="3777360"/>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F5BCB645-FB02-40FC-99A4-06CA3F1B2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102" y="377736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F6115A3A-2FBE-4633-A426-37D05BC071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50" y="3777360"/>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AEFD8D2F-B95A-4C0A-AE85-53171B29F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95" y="3481330"/>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4DD4F397-1F35-4E06-8EC1-8F58C51912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46"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B031E5E0-C77D-49F7-ADF2-258D23052D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91" y="3481330"/>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3F044DE9-FE64-4C30-8191-7E1547880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42"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9B18BCEB-85ED-4077-ACB7-FEB2F6443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8"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00C0927E-2CCF-4F8E-8A54-22B8A93C97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37" y="348132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D0C3350E-04F5-4FED-9991-4DD964E099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95" y="3540578"/>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F43D0338-A6C9-4866-8D0C-072664518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46" y="35405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40EA171B-27E2-4100-9D5F-123CF6E7F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91" y="3540584"/>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22FD540C-F3DF-40F5-B2BE-BBD113EF43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42" y="354058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57768D93-FAD4-4236-969B-B8EE8E88F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8" y="35405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0F5E0490-21C2-4EF6-950D-38814F32C2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37" y="3540588"/>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8E981C9B-710F-4034-AE82-28B1B07245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95" y="359973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CC62C2CC-DBAE-4877-8F55-02FE00AE8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46" y="359973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D8F57D8B-1988-441F-9DAE-A525DA5E9D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91" y="359973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6715F028-3A13-4D5F-86C4-74C0AD81D6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42" y="359973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DC6C9B50-47B3-44E7-B897-43D010A18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8" y="359973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F3F602F0-702E-4D5F-A4FC-0E602C02B9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37" y="359973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9F379870-B34C-4DFC-9F0A-BDAB8C89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95" y="36589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641092AC-FED1-4D1D-B57C-0AC883CA95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46" y="36589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EA8A0B5E-5BB1-46AF-AC31-7D3756F354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91" y="36589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1C519384-2192-432B-B768-64B4BC2DA9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42" y="36589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13C77A9D-44F0-4289-A611-D8AF813570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8" y="36589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0A54AEDC-E418-4E02-A713-6CE30C0CDD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41" y="36589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24FECFE3-9F31-47B0-B17F-CF2A1CEE85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99" y="371813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68167DF4-8B16-419B-B7BA-2FD5FF6CC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50" y="37181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A543D24F-44C0-4DDF-A30E-8C8407548F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95" y="3718130"/>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63DEAE3C-3931-41EE-B4A1-F9385602BE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45" y="37181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B11945CD-32F6-4C09-82AF-551051231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92" y="371812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9109F44F-512F-4792-AED2-ECA80DDE16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40" y="37181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29B9E19B-BC56-46F2-BFFF-1688CEA55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95" y="3777375"/>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F573BDDE-4AED-43FB-B8D1-B5F3708931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50" y="3777375"/>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EFFDA684-6DFF-4629-830E-6F2ACAB8C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96" y="3777375"/>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92E23250-6349-4726-AF61-08A57B3A2E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55" y="3777354"/>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8536AAE6-5497-4B0A-9C9F-4EAA1BB322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314" y="3777450"/>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52B72898-B9DE-4574-BB20-0C317954D4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20190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brázek 5">
            <a:extLst>
              <a:ext uri="{FF2B5EF4-FFF2-40B4-BE49-F238E27FC236}">
                <a16:creationId xmlns:a16="http://schemas.microsoft.com/office/drawing/2014/main" id="{1ABD43AD-BE2A-CF63-AE6B-2CA74408AFBD}"/>
              </a:ext>
            </a:extLst>
          </p:cNvPr>
          <p:cNvPicPr>
            <a:picLocks noChangeAspect="1"/>
          </p:cNvPicPr>
          <p:nvPr/>
        </p:nvPicPr>
        <p:blipFill>
          <a:blip r:embed="rId2"/>
          <a:stretch>
            <a:fillRect/>
          </a:stretch>
        </p:blipFill>
        <p:spPr>
          <a:xfrm>
            <a:off x="8563154" y="4857823"/>
            <a:ext cx="3634596" cy="2979561"/>
          </a:xfrm>
          <a:prstGeom prst="rect">
            <a:avLst/>
          </a:prstGeom>
        </p:spPr>
      </p:pic>
      <p:sp>
        <p:nvSpPr>
          <p:cNvPr id="21" name="Rectangle 23">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4B673992-F661-8169-B303-B5BA4F7BCB85}"/>
              </a:ext>
            </a:extLst>
          </p:cNvPr>
          <p:cNvSpPr>
            <a:spLocks noGrp="1"/>
          </p:cNvSpPr>
          <p:nvPr>
            <p:ph type="title"/>
          </p:nvPr>
        </p:nvSpPr>
        <p:spPr>
          <a:xfrm>
            <a:off x="946521" y="396117"/>
            <a:ext cx="5217172" cy="1158857"/>
          </a:xfrm>
        </p:spPr>
        <p:txBody>
          <a:bodyPr anchor="b">
            <a:normAutofit/>
          </a:bodyPr>
          <a:lstStyle/>
          <a:p>
            <a:r>
              <a:rPr lang="cs-CZ">
                <a:solidFill>
                  <a:schemeClr val="bg1"/>
                </a:solidFill>
                <a:latin typeface="Mystical Woods Rough Script"/>
                <a:cs typeface="Calibri Light"/>
              </a:rPr>
              <a:t>Filmy</a:t>
            </a:r>
            <a:endParaRPr lang="cs-CZ">
              <a:solidFill>
                <a:schemeClr val="bg1"/>
              </a:solidFill>
              <a:latin typeface="Mystical Woods Rough Script"/>
            </a:endParaRPr>
          </a:p>
        </p:txBody>
      </p:sp>
      <p:grpSp>
        <p:nvGrpSpPr>
          <p:cNvPr id="23" name="Group 25">
            <a:extLst>
              <a:ext uri="{FF2B5EF4-FFF2-40B4-BE49-F238E27FC236}">
                <a16:creationId xmlns:a16="http://schemas.microsoft.com/office/drawing/2014/main" id="{268C940D-4516-4630-B49F-65C1A82FEA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91258" y="619275"/>
            <a:ext cx="932200" cy="932200"/>
            <a:chOff x="10791258" y="619275"/>
            <a:chExt cx="932200" cy="932200"/>
          </a:xfrm>
        </p:grpSpPr>
        <p:sp>
          <p:nvSpPr>
            <p:cNvPr id="27" name="Graphic 212">
              <a:extLst>
                <a:ext uri="{FF2B5EF4-FFF2-40B4-BE49-F238E27FC236}">
                  <a16:creationId xmlns:a16="http://schemas.microsoft.com/office/drawing/2014/main" id="{160C130F-E752-44CF-98A8-75490C2A2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5" name="Graphic 212">
              <a:extLst>
                <a:ext uri="{FF2B5EF4-FFF2-40B4-BE49-F238E27FC236}">
                  <a16:creationId xmlns:a16="http://schemas.microsoft.com/office/drawing/2014/main" id="{9690DAC5-9FBA-4943-959B-751AF2B46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sp>
        <p:nvSpPr>
          <p:cNvPr id="3" name="Zástupný obsah 2">
            <a:extLst>
              <a:ext uri="{FF2B5EF4-FFF2-40B4-BE49-F238E27FC236}">
                <a16:creationId xmlns:a16="http://schemas.microsoft.com/office/drawing/2014/main" id="{BA73E514-6AB2-6630-C8BD-C3185506FB5E}"/>
              </a:ext>
            </a:extLst>
          </p:cNvPr>
          <p:cNvSpPr>
            <a:spLocks noGrp="1"/>
          </p:cNvSpPr>
          <p:nvPr>
            <p:ph idx="1"/>
          </p:nvPr>
        </p:nvSpPr>
        <p:spPr>
          <a:xfrm>
            <a:off x="773992" y="2610234"/>
            <a:ext cx="4814607" cy="2252243"/>
          </a:xfrm>
        </p:spPr>
        <p:txBody>
          <a:bodyPr vert="horz" lIns="91440" tIns="45720" rIns="91440" bIns="45720" rtlCol="0" anchor="t">
            <a:normAutofit/>
          </a:bodyPr>
          <a:lstStyle/>
          <a:p>
            <a:r>
              <a:rPr lang="cs-CZ" sz="1800" b="1">
                <a:solidFill>
                  <a:schemeClr val="bg1"/>
                </a:solidFill>
                <a:ea typeface="+mn-lt"/>
                <a:cs typeface="+mn-lt"/>
              </a:rPr>
              <a:t>Film</a:t>
            </a:r>
            <a:r>
              <a:rPr lang="cs-CZ" sz="1800">
                <a:solidFill>
                  <a:schemeClr val="bg1"/>
                </a:solidFill>
                <a:ea typeface="+mn-lt"/>
                <a:cs typeface="+mn-lt"/>
              </a:rPr>
              <a:t> je souhrnné označení pro kinematografii a veškeré její aspekty – umělecké, technické, komerční a společenské. Spolu s tiskem, rozhlasem a televizí a dnes už i internetem patří film mezi komunikační prostředky s největším dosahem a vlivem, společně s televizí bývá řazen mezi tzv. scénická umění. </a:t>
            </a:r>
            <a:endParaRPr lang="cs-CZ" sz="1800">
              <a:solidFill>
                <a:schemeClr val="bg1"/>
              </a:solidFill>
              <a:ea typeface="Calibri"/>
              <a:cs typeface="Calibri"/>
            </a:endParaRPr>
          </a:p>
        </p:txBody>
      </p:sp>
      <p:grpSp>
        <p:nvGrpSpPr>
          <p:cNvPr id="29" name="Group 29">
            <a:extLst>
              <a:ext uri="{FF2B5EF4-FFF2-40B4-BE49-F238E27FC236}">
                <a16:creationId xmlns:a16="http://schemas.microsoft.com/office/drawing/2014/main" id="{C93F2521-5FCA-4EE4-ADB9-C71AB81B88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91531" y="1216299"/>
            <a:ext cx="1598829" cy="531293"/>
            <a:chOff x="6491531" y="1420258"/>
            <a:chExt cx="1598829" cy="531293"/>
          </a:xfrm>
          <a:solidFill>
            <a:schemeClr val="bg1"/>
          </a:solidFill>
        </p:grpSpPr>
        <p:grpSp>
          <p:nvGrpSpPr>
            <p:cNvPr id="31" name="Graphic 190">
              <a:extLst>
                <a:ext uri="{FF2B5EF4-FFF2-40B4-BE49-F238E27FC236}">
                  <a16:creationId xmlns:a16="http://schemas.microsoft.com/office/drawing/2014/main" id="{701F4A7E-EE52-4FFF-847D-941A57F6EDA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491531" y="1420258"/>
              <a:ext cx="1598829" cy="531293"/>
              <a:chOff x="2504802" y="1755501"/>
              <a:chExt cx="1598829" cy="531293"/>
            </a:xfrm>
            <a:grpFill/>
          </p:grpSpPr>
          <p:sp>
            <p:nvSpPr>
              <p:cNvPr id="35" name="Freeform: Shape 34">
                <a:extLst>
                  <a:ext uri="{FF2B5EF4-FFF2-40B4-BE49-F238E27FC236}">
                    <a16:creationId xmlns:a16="http://schemas.microsoft.com/office/drawing/2014/main" id="{44C45BFB-2AD2-45F8-9F4B-9151A686E7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82FD8094-5F5E-411D-96E3-0D8E76B94F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32" name="Graphic 190">
              <a:extLst>
                <a:ext uri="{FF2B5EF4-FFF2-40B4-BE49-F238E27FC236}">
                  <a16:creationId xmlns:a16="http://schemas.microsoft.com/office/drawing/2014/main" id="{F3FB933A-7D1C-4A1F-9589-2006261FD96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491531" y="1420258"/>
              <a:ext cx="1598829" cy="531293"/>
              <a:chOff x="2504802" y="1755501"/>
              <a:chExt cx="1598829" cy="531293"/>
            </a:xfrm>
            <a:grpFill/>
          </p:grpSpPr>
          <p:sp>
            <p:nvSpPr>
              <p:cNvPr id="33" name="Freeform: Shape 32">
                <a:extLst>
                  <a:ext uri="{FF2B5EF4-FFF2-40B4-BE49-F238E27FC236}">
                    <a16:creationId xmlns:a16="http://schemas.microsoft.com/office/drawing/2014/main" id="{965C4036-D195-4D1E-B436-A0379596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54F38E9F-35FC-437D-BE4E-33FDF60565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pic>
        <p:nvPicPr>
          <p:cNvPr id="5" name="Picture 4" descr="Filmový kotouč a klapka">
            <a:extLst>
              <a:ext uri="{FF2B5EF4-FFF2-40B4-BE49-F238E27FC236}">
                <a16:creationId xmlns:a16="http://schemas.microsoft.com/office/drawing/2014/main" id="{F403D680-68D3-43D7-12D4-1CB454A28BCC}"/>
              </a:ext>
            </a:extLst>
          </p:cNvPr>
          <p:cNvPicPr>
            <a:picLocks noChangeAspect="1"/>
          </p:cNvPicPr>
          <p:nvPr/>
        </p:nvPicPr>
        <p:blipFill rotWithShape="1">
          <a:blip r:embed="rId3"/>
          <a:srcRect l="3365" r="22879" b="1"/>
          <a:stretch/>
        </p:blipFill>
        <p:spPr>
          <a:xfrm>
            <a:off x="7253021" y="1820334"/>
            <a:ext cx="3555043" cy="3217333"/>
          </a:xfrm>
          <a:prstGeom prst="rect">
            <a:avLst/>
          </a:prstGeom>
        </p:spPr>
      </p:pic>
      <p:grpSp>
        <p:nvGrpSpPr>
          <p:cNvPr id="38" name="Group 37">
            <a:extLst>
              <a:ext uri="{FF2B5EF4-FFF2-40B4-BE49-F238E27FC236}">
                <a16:creationId xmlns:a16="http://schemas.microsoft.com/office/drawing/2014/main" id="{2B7E220D-70BE-46E1-87EA-9239C10828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154385" y="4466592"/>
            <a:ext cx="1443404" cy="1443428"/>
            <a:chOff x="10154385" y="4452524"/>
            <a:chExt cx="1443404" cy="1443428"/>
          </a:xfrm>
          <a:solidFill>
            <a:schemeClr val="bg1"/>
          </a:solidFill>
        </p:grpSpPr>
        <p:grpSp>
          <p:nvGrpSpPr>
            <p:cNvPr id="39" name="Graphic 4">
              <a:extLst>
                <a:ext uri="{FF2B5EF4-FFF2-40B4-BE49-F238E27FC236}">
                  <a16:creationId xmlns:a16="http://schemas.microsoft.com/office/drawing/2014/main" id="{FC1A5110-77D2-40E7-81AD-268BA675FE7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154385" y="4452524"/>
              <a:ext cx="1443404" cy="1443428"/>
              <a:chOff x="5734037" y="3067039"/>
              <a:chExt cx="724483" cy="724489"/>
            </a:xfrm>
            <a:grpFill/>
          </p:grpSpPr>
          <p:sp>
            <p:nvSpPr>
              <p:cNvPr id="210" name="Freeform: Shape 209">
                <a:extLst>
                  <a:ext uri="{FF2B5EF4-FFF2-40B4-BE49-F238E27FC236}">
                    <a16:creationId xmlns:a16="http://schemas.microsoft.com/office/drawing/2014/main" id="{4FA2A3FD-1B3F-42AF-BC02-85F36E0565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7AD487CA-8FBC-4540-AC49-97AE50C651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0D84CF57-47D1-43F3-A27F-4554C8874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CBEE7FBD-98AD-4AD4-8928-24BF44632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84FD382E-B389-4D8F-A55E-6DFA291F0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98382AB7-ABEA-406A-BC9C-E929CB72C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687410AC-739F-4AF0-B3F3-BA1EE2D846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297F7ECB-7025-4A18-B6C1-9A8F179D8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E8BF277F-8AC7-4B9F-A748-658BC32F47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3861EEE4-BFC2-47F9-B33D-2CF7EF91D1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6EDB4948-A661-493E-A726-89FD160435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690295D3-F01C-40D4-AC18-38CDB597DD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DE279E4F-F139-423E-AF42-7C309EE9EE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BE503EF8-F0B7-4F0E-B82E-742BB8DB8E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8BF1F2E6-2E0A-4F5C-AF29-167B9214D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D465F6F4-1BA9-4F7B-9980-3571C7C5CC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FFF3428D-3135-4073-AB27-8292AA4211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2EE4FAE5-DC40-43E2-BACB-84C2CCDA3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97E1E565-91F8-469C-998D-413D4E3D0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7AADD30B-6564-45CD-A760-00AD0ED73C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3B9ABBD5-5E76-4812-A4CF-2A8B16ADA6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2F97912E-EDA5-4A75-A106-B25426BB66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A8D15062-DCA7-43EE-AB75-CD9C80F379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80EB5712-3433-46B4-A8DF-04A8D03E3E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6F3BFE28-EB41-4640-802B-FAA4F7378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203F4E0E-E3AE-4B10-B1BC-529CC3CD03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1B83F41D-7419-46EC-8C00-37127DC3A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9991303F-ED54-4483-97A9-3143D1CA72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0B99A87F-D826-40DC-B688-B209D5253B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3CB798D6-E3C9-41B2-8F20-F0CF870681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9CF03CDA-070F-49AE-B37C-4D08A1BAD2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D4CBFC42-413D-4BC6-9BEA-078040C01E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24A02437-3BDD-4242-9C52-0DB006A35E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7209D1D0-DC11-43F3-8050-D8C01D3B62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8A37369D-62F1-4A67-B1A1-658CBED41D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68CD3744-B811-40BE-B10F-4D5B1AA93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3048B8EA-2CD0-40CF-B570-BD99E0F77C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2D8EA840-350B-405A-A1BB-40D93A00ED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6BFAC7FE-90ED-4400-9E88-D3EB802CF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F8A49AFF-4D6A-4290-A811-6ADBC2A2A5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A5267CD0-3312-488A-ADC9-2A215FC9B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734AF3AE-4171-471C-AFDE-0A4B563D9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9761283D-6867-470C-85BB-833A5997B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232907EC-87D6-4A76-97C7-ED83798B87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9AE06A14-FDDB-4888-9F8A-C027B6FC7A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408FBBF8-91F0-43DF-84FE-8585BD4C01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40F8B312-3204-4812-9CED-599503CC06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B3163C36-49A9-42CD-84AB-945A548107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C737819E-C741-419C-8B07-6CBF226F4A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86094C82-164A-490B-A711-CBC5914A7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B97614F7-51E5-4AEF-B768-8C452874D2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B6227872-28BD-445D-96AD-EF00622F8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C1DC2CF0-2FA0-43FC-9509-0C6DB072B6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9795B481-57FF-4E8E-83AA-E5D2E3E2F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148378AF-5FAD-46E5-9709-EA405E6749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A673CCD4-0D19-45A5-A1E8-0C6F8E2C41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EE686E15-638D-450E-BD41-9EEC16695B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19970629-2923-493A-A315-FA7EDF1312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D8839461-CBD3-4A9A-BBCF-09A883587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06ACA65A-A638-4499-9A58-4BBB2D8502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1E2A7DEF-7652-4468-8E3F-6FF0C0A9F9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B20F00C4-6808-4F91-8495-A7C27E49A1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4254291C-CB21-424F-AF32-0C70F16421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C6D37468-BE92-4741-86A9-1417F2AA43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2A361414-EF46-4101-B08C-BA761D10D3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62B99449-370E-4EEE-9DB6-159197F278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FAA977E9-699A-4D73-B0CF-CE0C4EB20C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9EDD115C-F555-4352-B8FB-C7F9829FA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9454379A-04D7-4413-8E59-262DB6BCD1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8E65F25A-79A5-4F0D-A340-475979F28C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838E1E5B-3968-49BD-843C-C8C0F44C6E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94CA466D-7602-4464-BAB2-071A59F8A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4A1357E7-09DA-4B68-A637-F277764E94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1EFCA436-DAC9-4B9E-82BE-E0DE3F5C8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FA482722-F397-4F01-97DD-D018FE6378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5CF6C289-6A1B-4031-84CC-4DA52D08ED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42F190D1-D9E1-46D5-A212-6560B860B6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08ADD086-4DD1-4EBA-BC75-CD93AE4D44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75A280D7-478F-468E-9644-B09B8FDEB7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C9BE9354-BB23-458F-9AE3-DD8AC4F1E6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861A354D-F521-44EF-9140-7393D26D2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C76B3340-3BF4-4FB9-B7FA-751617C73B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C802BF6D-7C7F-41BF-B0CA-C5E6AFABB3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712FB0EF-009B-4384-BD25-D3C6EBCC97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922F2BA9-9373-465D-8F24-F58DB9B1B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4FAD72B3-1B8B-4B05-B201-419A776FB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AC81E68B-1417-445D-9B51-60A0F91E5B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7D5A9E27-E07F-4466-9021-D25D85CDC9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CF5DC41D-2B9C-4659-9F3E-C3A2BDE8B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5AA3263F-DADF-4BDD-82AC-F44BC4FE0F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8999662B-626A-4D98-920C-CDA407F83B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D6C410A6-2F1A-4222-8D50-2781C5D7E5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9221CD39-A736-45F1-92AA-8533C1D277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B3025FBC-7A41-410A-AC63-DD483277D2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09A5D562-F236-406C-A6FF-163F8FE290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98086E1B-8B11-4A2D-BB70-33C51E4762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7B908F0B-B32A-46B3-8587-82EC271B8C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B2687ECF-D561-41B0-AD3C-7F627A412B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F7F6218A-89E1-41D8-8C8C-6CF0F70F5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CAFE4E14-C851-4334-9F44-DFD70DD46D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7011BCD2-D4B9-4726-8FF7-FF4B12983A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D21E20DA-52FD-41FC-AB37-5468D9F208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69EB0F03-97F9-4207-9552-FD5F92185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F1675131-367D-4E22-8170-BE1BCA565B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8CA3664D-20A4-4FCC-9CD3-E7A452C5B4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A9515CFE-D1C5-4594-A572-DB2235C694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DCFB6755-EA85-4DA9-A570-59F500E95F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824F6828-D6CE-44D4-BF48-6FA7F58862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97E302B6-BC6F-4DF5-B1FA-3BEE992671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42327E29-F07F-4C06-A1E3-19EBCABEE3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1FF70127-1DB3-4507-ABD4-BE6242907A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9655D743-D6D1-4AAF-8644-B7B6053308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AEB3D1EA-07D1-4406-BF5A-AEA41D7D2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0DFB99DC-1A5F-455D-9AD5-B84298D1CB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30CD14F4-787A-4CB1-87CB-FD4A28816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A23CE74A-BDFD-4B56-84CA-734581FCF2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9E4FE61F-77E6-40E1-97B9-2B88B7CE9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3C5471DE-7760-4942-9752-D8676B2BED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AFC6266D-DA02-4614-88F2-7077DCC291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AE1A43A2-78D9-4279-B715-FED7BD949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A2B18DEA-1741-42E2-9097-7B5DE00183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A78E9B74-5DCA-4B60-89A6-2B3A85E24A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057B4547-96DD-4BA0-994D-C76DE93AD3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30454D66-4E7A-44FE-9822-3D34133AB3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29051627-5724-440D-8B81-D4F83BE986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38507626-34D1-4BBF-B9EF-BDE8BBBFD6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209CB8E9-BC41-4D95-B65F-8285256AD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FB597DBE-D5A0-45B1-A659-8452BF04A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053D2250-26AE-4ED4-8644-0A23D1CBC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932173CC-8796-4913-BFB5-DEABBA8553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79FC0C90-AECD-45F4-8BAD-CA3DAC393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9475113E-1AC5-4621-A394-9D0657FC01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EF8491AB-6DD8-4293-B4D7-550388F1BB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1851A60B-8BBD-4C38-9143-0AF1DC783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B9810BA7-727E-4871-A866-A0CD5EE6CD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E2252C24-7565-4F9E-81B7-F0385F30CB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91095F58-4C7C-4261-AF74-4C8BEA99F8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A79FED60-FFC3-4420-BB54-25D7E3D20C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1B619CEC-F915-4E63-AF98-E4212F9F66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03FBB620-A91A-4FF4-B380-DC4FEC600F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912F7E0D-8362-4060-BB77-EC596B279A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4F11F9EE-F36A-4206-AE5B-60825B153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F342A80B-ACB4-4C6F-8250-212611A28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D4EC40C9-93C0-498E-A05D-17EF46BB9B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E42CF2F2-4895-495A-B10B-EE6C93BDB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2AFEDFDC-CB51-46B4-8294-26B55F973A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AD19ED5F-B560-4366-AD14-9EC71C7ED6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42E95D3F-2E55-4021-9D6F-B6E7224C9B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F45660DB-2DA2-4937-B362-69FA55D2B5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FA488514-5D26-42FF-BD81-E9F2E1DE3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421E4366-604D-4893-BE4C-08D448A06C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9128E702-7B78-4B59-BAB4-530DF53A8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97456D98-32F2-4486-81EE-5CBDC51379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F3173B06-C53D-4E52-B3D3-7D10BB963E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A5E08649-A0F1-4F92-9B1A-23DD0768E2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0386755E-BD00-42F5-8AFD-3FE177FD6E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38479D89-3237-4F5A-9785-2F84E973F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F86502C8-2734-48E5-9834-A8435644CD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CEA77AA6-BB37-4CE8-9E75-DB4F595BA2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CF79F8C8-5618-4880-A26B-8310380F0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880EE80C-A78F-4B21-985E-50CACEF2EB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0EDC8879-9797-42E5-AB8E-E36229BF3F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1B37764D-AF04-4F2C-81D9-5EFA3E5C0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31C6105B-1E1B-4444-A6E5-5B157F3C16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559B4EC8-EFFF-4DCA-AAB8-26AF6679DE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5" name="Freeform: Shape 374">
                <a:extLst>
                  <a:ext uri="{FF2B5EF4-FFF2-40B4-BE49-F238E27FC236}">
                    <a16:creationId xmlns:a16="http://schemas.microsoft.com/office/drawing/2014/main" id="{ED93E274-9D58-4EC9-80D4-33D9D3A090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76" name="Freeform: Shape 375">
                <a:extLst>
                  <a:ext uri="{FF2B5EF4-FFF2-40B4-BE49-F238E27FC236}">
                    <a16:creationId xmlns:a16="http://schemas.microsoft.com/office/drawing/2014/main" id="{6E5616A1-0B5F-4D6D-910E-792B393B33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7" name="Freeform: Shape 376">
                <a:extLst>
                  <a:ext uri="{FF2B5EF4-FFF2-40B4-BE49-F238E27FC236}">
                    <a16:creationId xmlns:a16="http://schemas.microsoft.com/office/drawing/2014/main" id="{BDD0D9C8-A2E7-4C95-BBC5-5E2D62D670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78" name="Freeform: Shape 377">
                <a:extLst>
                  <a:ext uri="{FF2B5EF4-FFF2-40B4-BE49-F238E27FC236}">
                    <a16:creationId xmlns:a16="http://schemas.microsoft.com/office/drawing/2014/main" id="{509401FA-7222-4A17-828C-1729888E93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grpSp>
        <p:grpSp>
          <p:nvGrpSpPr>
            <p:cNvPr id="40" name="Graphic 4">
              <a:extLst>
                <a:ext uri="{FF2B5EF4-FFF2-40B4-BE49-F238E27FC236}">
                  <a16:creationId xmlns:a16="http://schemas.microsoft.com/office/drawing/2014/main" id="{7B025375-9B31-46A6-87EC-BA8E94E6788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154385" y="4452524"/>
              <a:ext cx="1443404" cy="1443428"/>
              <a:chOff x="5734037" y="3067039"/>
              <a:chExt cx="724483" cy="724489"/>
            </a:xfrm>
            <a:grpFill/>
          </p:grpSpPr>
          <p:sp>
            <p:nvSpPr>
              <p:cNvPr id="41" name="Freeform: Shape 40">
                <a:extLst>
                  <a:ext uri="{FF2B5EF4-FFF2-40B4-BE49-F238E27FC236}">
                    <a16:creationId xmlns:a16="http://schemas.microsoft.com/office/drawing/2014/main" id="{454AFC84-3FCF-4783-9CE6-BE7BCF5CB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EEC3B2D5-1605-4334-8CC6-33D5D53E7F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893286B7-109A-47DD-BD18-3A8E2FCDF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A6E4611D-D180-45CC-95F3-4D780BF21A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075D9DF6-64E6-48A9-89BE-1AEDF3DBA2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A77E91B6-62FE-4219-8648-2FA062EE04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E05794AA-8ED8-4FEB-B9E2-3D68295520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0CEF7D50-E12D-4F46-9B10-16E903FB7F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4D885088-5CE2-4ABB-AC5F-8E295C63A4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B7F9B5BB-81CC-442B-B607-5F084799EE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1CC6AB35-BB47-42CE-9492-77B57C3613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E13E089E-A0F7-4B85-BFEF-EABBF38248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9306C271-11BD-4ACA-99FC-BC847B6AB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A51C39C2-B68B-4FB3-AF93-3B6EFC5EB8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D19A9E62-BA64-414F-9053-428828BD4F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90F1A2A5-D670-4734-B018-570175184E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D896E20F-D59A-4E5C-AAC2-ED79FCAC3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B3B49622-0DD4-4378-A974-3EC752B2DE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8BF83D4D-5E95-4F61-8A1C-624625209F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FB270157-AA6D-4EE4-9506-368F8C97C6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94DA0BEE-AE9D-4CE8-B249-C229E628E8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AD089CCA-7A85-405E-9AF7-96F814E3B8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5E30352E-9DBA-4777-A093-B6F3D60607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264C5F14-2A45-42AA-948A-6C7D19578F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B3CF5D72-A8B6-4A2B-8F09-46F06C3B96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8D32D7ED-2507-43E0-BCA0-69F1D921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6029896F-72B5-4FBB-98D7-A4A6B7A8EB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C735037E-DA25-4564-960C-F744D00E1C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975717CD-2FAA-46E2-825A-5A409DC36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9ABAD2C5-9937-47FF-9A17-132CEA54C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5319C0FD-333B-49B2-B54F-959084B1C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A3F88462-C743-4DF3-9A31-09108B3DD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5A47CC3C-9310-422C-8AF8-CF56E286B3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64CBAB0F-DFA6-4370-AF0D-EAEA0DA18E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CB75D567-78A7-4986-B241-E03EB5B6A7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6065FE5-5B5D-426F-A331-FFB91E483E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48748863-F066-4C39-BA9E-951EA19F14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2988B46B-EC58-4704-8960-75C617B2CE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3C8F94F3-22A8-4403-BAF4-DA1344D120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6144F6B6-FBD2-44C5-93F2-36FB060AB8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FDFF1114-943E-4377-9482-AC35E9B91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E29A169E-8860-41C6-B2BA-656C9E87F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D1DA92F1-025A-41CC-892D-006269B6C0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5B423574-AD0E-466C-A690-E3BF7ABCC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C37E67DD-12D5-49FA-AE92-B1F4186329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3E085075-A03E-4D1C-A2BE-219D51E77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A552ECBE-4DF7-4004-80CB-33A3864DC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BB1DFB18-112F-43BE-938F-949ACF4CE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7107EA75-B66F-478F-A9A4-8BE4090A18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B032A1FF-0163-4F65-9627-3D0E330E79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68F81DD7-3941-40F3-A5C5-1D25AD61E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767D955C-E4A5-47E9-B07D-7C7FD8E395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331DEA5B-7DF4-4F3E-B837-7388E6701C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F640D8A9-2845-4810-99AA-3464C47FB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C1AA428D-A610-40EA-926D-72664C6A3A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088B6BF5-3A26-476D-AF79-46892B0AE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A0D38E94-BDA0-466A-866C-7D754B54B6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E4807B4-64BB-4BB1-A6C7-B9F8B78FE5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AB74427A-2B27-4328-8ECD-0166E61D8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058C6F50-4093-4240-B613-EA20F73E29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341C2F64-B446-495C-B3ED-DA19115FD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DEDDACDA-D780-49ED-88B3-AC1E6CECD3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3B6F340F-6BFF-4869-B569-850333B1C4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C4FC277F-1805-46F5-8D99-EE30A5FCD1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DE3D8861-A4CB-46F2-812C-4857D1E76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5C3AD847-D9CA-4EC5-890E-21244786F3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CA89CE44-4244-411C-A74F-1446D8BC13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60E6026F-2714-4620-8EE9-3C55C2D6C2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C0A828ED-45A9-4D69-975D-19CD36650C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970CBCD0-B8B7-483D-A17D-9351A1A47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8BDEF120-B9AE-44F5-B98D-937D9C929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A8C22314-7ABA-46AF-98F6-EA626787D8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8E57EC52-CDFD-4DC8-8C7F-DA76CBC94D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2E44CDAD-CC81-4519-A934-3E75CB58F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D7234B76-B5E7-497F-8C9A-BEADE7D2A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D308AC98-72DE-4623-8351-5CDBA5F858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16BCA60F-A345-4A89-8E76-8F628DE249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B712711F-FF52-40E0-8B6D-7AB132EFBB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EBB99ABA-6734-4713-A9AA-6A0613DB3D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A8DBC39A-A841-4DAD-A5EE-BAD254A4FA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E88E8002-19BD-4C58-ACEF-D092676D50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637DEA0B-D0C3-4386-B016-9012088810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1E085198-3B84-4E70-8004-5B739F0D07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1F8854E4-646B-4843-9429-2E68B3AE9A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D75E4420-1C5B-4C29-9622-F3DA7E0BFB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69099746-E839-480D-A294-3851848558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35C60C66-6A6A-42B6-82CE-9F5BCAD5F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A85425DE-B5F8-4166-8F76-168A6E6F5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AF5E9558-8664-40E2-818A-C90536250A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620CC716-8E51-492E-95F3-7DF5778E85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87956267-D439-4A6C-8779-9864DDF69C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E566625F-0177-4163-AAC6-DD5AA35254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01580694-1781-46F9-B2C4-76F4689BAD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1635D9A5-51BC-49A2-9AE2-4C8147FC5E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B6D58AC8-F8B3-4C3D-AE9F-26677AE638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53CA316E-6515-47CF-9F53-7A0EE31AF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F8E79866-F842-47A5-8D8C-0185FD69D0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A1939D2F-E660-4CFF-BF9C-2146DD9CC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3F048F16-4CC3-406C-93A3-3CEDF31C42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BA5658A8-AB7B-409C-A206-50CDD5818C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1A4F8AC2-9FA1-4E5B-ACB2-661CAABFEE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6438DDE6-AE18-4B2A-92CE-57D6032A1C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19B002FA-1035-4DE8-8097-3675A4FB2E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699ADFD1-CBA1-4C59-A545-CA6EEAF2C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85DDA6CB-B8BF-4E57-BF2E-5C880FAF87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6A8B2946-9D70-4DD4-B9B2-606E8F83A0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C319A466-F3AE-4F1F-BD2F-77D9F148B0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C6CF0A07-A757-404E-9880-5AF3D52DE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DD3C2686-5B08-4159-865F-1B0A72E7EB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5AAB7354-0524-4F71-83F0-35FAFA9EE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C93C7EEE-727B-4A0D-AA01-3B0893F866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7F98C909-0D3D-402C-86A1-9647DA57BA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29CF4616-0FC7-4D90-97D4-47F26C31B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A5151952-7057-44BC-B171-EC280CDD3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0CC14CA9-836E-4131-9614-CC7AF80C7A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B9227461-A59A-437A-A371-0B3DD0510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4564435B-AE59-45CC-A733-1D61AB9A5F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24964014-4F54-4767-B2A1-1E68A49A2E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AB12DA42-BE2F-486C-A207-50F0B2A0D6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F35083CD-4EE4-48A6-BDE4-DCEB0CD087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2ACA69B4-304D-4E76-91E8-B824CC474C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05FBB8B7-7087-4F0C-8A80-BA19FA3C5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708B546A-B18E-4E08-B52F-1F1FB4515C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4D083028-5844-4BA9-91D6-6066256F8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46BDB7B8-D976-4509-BB67-E960BEB6E3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1F8D90CC-4AD0-49F4-B215-61FD0A2FE8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FA255F4C-2D85-48C3-A425-B1B090100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64D88F2F-ACB0-4172-BB9F-71ABC334DB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6102F024-AF29-4883-BE6C-52EFD02071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809DB4B0-EDB8-4635-9A3D-B48E596585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BA4BB9B4-19AF-4964-8FDE-1C02C01F37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3466ACF5-678D-47AC-A8E1-250FBEA6E5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CF4BE354-56F1-4CC0-ABC3-CFA2255599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1FF6AB4A-7E14-48F4-B58E-D3BCD7F55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826A8026-2DFD-4691-81ED-CF8C6C810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DCBE85A3-D478-4EBF-A094-768EDE80E0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9B03629E-D0C6-47D9-9E55-FB00BFBAD0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7ECA1C99-3F19-4C93-9683-CDDBE2840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6E53F2EA-BC30-4BEC-BBA5-FF485FD8B6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4FE941FB-7EBE-489D-B1D8-06BC9E2F78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4FCECFFB-D979-4814-99CC-B8C0CCE047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5218BC88-1436-4861-9108-ED5C49172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7C43492A-8ADB-4CDA-976F-F9159DE140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448A8C4E-CD2B-4E83-895D-6B1071C5E9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2315E315-11E8-4514-BE71-EEA42E2372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26C36A72-5D83-400B-9DC6-D6A4F7D365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DF388598-6DD8-4B12-8DBD-1F8933348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42ADD8C0-C6F0-46A9-8D78-B6026B55BD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B5CC1749-FD2F-40FD-AA5A-CAFE9C6E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38F5A197-D6C9-4BDB-A9DE-7FFE84B351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0B6C64F3-7126-4337-9067-15A64EF535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5A902BCF-C9BF-4566-AC1E-1E91502F2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09B1FBFF-C965-462A-9B34-D01689CAFE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C13CFECF-7502-40A2-92A6-3DBC74DF93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01280C84-683C-4088-8E3C-8A98A6749E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3747508C-3AE5-4D8D-A086-A46FDBEDEE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EEC02501-119D-4C07-AB8C-A131B125B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8F899201-EDD3-4F1A-89A6-345290E70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225488C2-1481-42C0-AE4D-4052F7EFF7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84F224FC-B0FB-4A2E-A9BD-0F7CFB241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D04F68AF-F37B-4407-8471-E549ADCFA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6030291B-8F7B-4D02-A35F-561C0DAA8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3E961417-D5BB-4D51-8FD8-340228425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133EAFF3-FE9C-4606-89F9-19982C0FE9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01882DC7-070C-47B0-B378-FA112A6CAC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BDF1B4B0-0A75-4538-A610-7272090817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6E4AD28E-F206-45E2-9B00-A2E68FFB43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735023C8-4EFD-461A-8FFD-C780358566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7FFEB6B5-C11C-4B5F-BCC4-C86C5659E6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731964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8">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6" name="Freeform: Shape 20">
            <a:extLst>
              <a:ext uri="{FF2B5EF4-FFF2-40B4-BE49-F238E27FC236}">
                <a16:creationId xmlns:a16="http://schemas.microsoft.com/office/drawing/2014/main" id="{F8875E4C-CFFE-4552-ABC7-175C3CB757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6">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 name="Nadpis 1">
            <a:extLst>
              <a:ext uri="{FF2B5EF4-FFF2-40B4-BE49-F238E27FC236}">
                <a16:creationId xmlns:a16="http://schemas.microsoft.com/office/drawing/2014/main" id="{F371C8B9-A2E7-0749-EF6A-3CD178BA8A37}"/>
              </a:ext>
            </a:extLst>
          </p:cNvPr>
          <p:cNvSpPr>
            <a:spLocks noGrp="1"/>
          </p:cNvSpPr>
          <p:nvPr>
            <p:ph type="title"/>
          </p:nvPr>
        </p:nvSpPr>
        <p:spPr>
          <a:xfrm>
            <a:off x="2115403" y="633046"/>
            <a:ext cx="4539543" cy="1314996"/>
          </a:xfrm>
        </p:spPr>
        <p:txBody>
          <a:bodyPr anchor="b">
            <a:normAutofit/>
          </a:bodyPr>
          <a:lstStyle/>
          <a:p>
            <a:r>
              <a:rPr lang="cs-CZ">
                <a:solidFill>
                  <a:schemeClr val="bg1"/>
                </a:solidFill>
                <a:latin typeface="Mystical Woods Rough Script"/>
                <a:cs typeface="Calibri Light"/>
              </a:rPr>
              <a:t>Cesta do pravěku</a:t>
            </a:r>
            <a:endParaRPr lang="cs-CZ">
              <a:solidFill>
                <a:schemeClr val="bg1"/>
              </a:solidFill>
              <a:latin typeface="Mystical Woods Rough Script"/>
            </a:endParaRPr>
          </a:p>
        </p:txBody>
      </p:sp>
      <p:sp>
        <p:nvSpPr>
          <p:cNvPr id="18" name="Freeform: Shape 22">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25" name="Freeform: Shape 24">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3" name="Zástupný obsah 2">
            <a:extLst>
              <a:ext uri="{FF2B5EF4-FFF2-40B4-BE49-F238E27FC236}">
                <a16:creationId xmlns:a16="http://schemas.microsoft.com/office/drawing/2014/main" id="{3A91E1B8-6B85-7919-CB31-C33CFC476744}"/>
              </a:ext>
            </a:extLst>
          </p:cNvPr>
          <p:cNvSpPr>
            <a:spLocks noGrp="1"/>
          </p:cNvSpPr>
          <p:nvPr>
            <p:ph idx="1"/>
          </p:nvPr>
        </p:nvSpPr>
        <p:spPr>
          <a:xfrm>
            <a:off x="2115403" y="2125737"/>
            <a:ext cx="4539543" cy="4044463"/>
          </a:xfrm>
        </p:spPr>
        <p:txBody>
          <a:bodyPr vert="horz" lIns="91440" tIns="45720" rIns="91440" bIns="45720" rtlCol="0" anchor="t">
            <a:normAutofit/>
          </a:bodyPr>
          <a:lstStyle/>
          <a:p>
            <a:r>
              <a:rPr lang="cs-CZ" sz="1300" b="1" i="1">
                <a:solidFill>
                  <a:schemeClr val="bg1"/>
                </a:solidFill>
                <a:latin typeface="Calibri Light"/>
                <a:ea typeface="Calibri Light"/>
                <a:cs typeface="Times New Roman"/>
              </a:rPr>
              <a:t>-</a:t>
            </a:r>
            <a:r>
              <a:rPr lang="cs-CZ" sz="1300" b="1" i="1" err="1">
                <a:solidFill>
                  <a:schemeClr val="bg1"/>
                </a:solidFill>
                <a:latin typeface="Calibri Light"/>
                <a:ea typeface="Calibri Light"/>
                <a:cs typeface="Times New Roman"/>
              </a:rPr>
              <a:t>česk</a:t>
            </a:r>
            <a:r>
              <a:rPr lang="en-US" sz="1300" b="1" i="1">
                <a:solidFill>
                  <a:schemeClr val="bg1"/>
                </a:solidFill>
                <a:latin typeface="Calibri Light"/>
                <a:ea typeface="+mn-lt"/>
                <a:cs typeface="+mn-lt"/>
              </a:rPr>
              <a:t>ý </a:t>
            </a:r>
            <a:r>
              <a:rPr lang="en-US" sz="1300" b="1" i="1" err="1">
                <a:solidFill>
                  <a:schemeClr val="bg1"/>
                </a:solidFill>
                <a:latin typeface="Calibri Light"/>
                <a:ea typeface="+mn-lt"/>
                <a:cs typeface="+mn-lt"/>
              </a:rPr>
              <a:t>fantastický</a:t>
            </a:r>
            <a:r>
              <a:rPr lang="en-US" sz="1300" b="1" i="1">
                <a:solidFill>
                  <a:schemeClr val="bg1"/>
                </a:solidFill>
                <a:latin typeface="Calibri Light"/>
                <a:ea typeface="+mn-lt"/>
                <a:cs typeface="+mn-lt"/>
              </a:rPr>
              <a:t> film</a:t>
            </a:r>
            <a:r>
              <a:rPr lang="en-US" sz="1300" b="1" i="1">
                <a:solidFill>
                  <a:schemeClr val="bg1"/>
                </a:solidFill>
                <a:latin typeface="Calibri Light"/>
                <a:ea typeface="Calibri Light"/>
                <a:cs typeface="Calibri"/>
              </a:rPr>
              <a:t>                                       </a:t>
            </a:r>
            <a:endParaRPr lang="cs-CZ" sz="1300">
              <a:solidFill>
                <a:schemeClr val="bg1"/>
              </a:solidFill>
              <a:latin typeface="Calibri Light"/>
              <a:ea typeface="Calibri Light"/>
              <a:cs typeface="Calibri"/>
            </a:endParaRPr>
          </a:p>
          <a:p>
            <a:r>
              <a:rPr lang="cs-CZ" sz="1300" b="1" i="1">
                <a:solidFill>
                  <a:schemeClr val="bg1"/>
                </a:solidFill>
                <a:latin typeface="Calibri Light"/>
                <a:ea typeface="Calibri Light"/>
                <a:cs typeface="Times New Roman"/>
              </a:rPr>
              <a:t>-</a:t>
            </a:r>
            <a:r>
              <a:rPr lang="en-US" sz="1300" b="1" i="1" err="1">
                <a:solidFill>
                  <a:schemeClr val="bg1"/>
                </a:solidFill>
                <a:latin typeface="Calibri Light"/>
                <a:ea typeface="+mn-lt"/>
                <a:cs typeface="+mn-lt"/>
              </a:rPr>
              <a:t>re</a:t>
            </a:r>
            <a:r>
              <a:rPr lang="en-US" sz="1300" b="1" i="1" err="1">
                <a:solidFill>
                  <a:schemeClr val="bg1"/>
                </a:solidFill>
                <a:latin typeface="Calibri Light"/>
                <a:ea typeface="Calibri Light"/>
                <a:cs typeface="Times New Roman"/>
              </a:rPr>
              <a:t>žis</a:t>
            </a:r>
            <a:r>
              <a:rPr lang="en-US" sz="1300" b="1" i="1" err="1">
                <a:solidFill>
                  <a:schemeClr val="bg1"/>
                </a:solidFill>
                <a:latin typeface="Calibri Light"/>
                <a:ea typeface="+mn-lt"/>
                <a:cs typeface="+mn-lt"/>
              </a:rPr>
              <a:t>éra</a:t>
            </a:r>
            <a:r>
              <a:rPr lang="en-US" sz="1300" b="1" i="1">
                <a:solidFill>
                  <a:schemeClr val="bg1"/>
                </a:solidFill>
                <a:latin typeface="Calibri Light"/>
                <a:ea typeface="+mn-lt"/>
                <a:cs typeface="+mn-lt"/>
              </a:rPr>
              <a:t> Karla </a:t>
            </a:r>
            <a:r>
              <a:rPr lang="en-US" sz="1300" b="1" i="1" err="1">
                <a:solidFill>
                  <a:schemeClr val="bg1"/>
                </a:solidFill>
                <a:latin typeface="Calibri Light"/>
                <a:ea typeface="+mn-lt"/>
                <a:cs typeface="+mn-lt"/>
              </a:rPr>
              <a:t>Zemana</a:t>
            </a:r>
            <a:r>
              <a:rPr lang="cs-CZ" sz="1300" b="1" i="1">
                <a:solidFill>
                  <a:schemeClr val="bg1"/>
                </a:solidFill>
                <a:latin typeface="Calibri Light"/>
                <a:ea typeface="Calibri Light"/>
                <a:cs typeface="Times New Roman"/>
              </a:rPr>
              <a:t>-</a:t>
            </a:r>
            <a:r>
              <a:rPr lang="en-US" sz="1300" b="1" i="1">
                <a:solidFill>
                  <a:schemeClr val="bg1"/>
                </a:solidFill>
                <a:latin typeface="Calibri Light"/>
                <a:ea typeface="+mn-lt"/>
                <a:cs typeface="+mn-lt"/>
              </a:rPr>
              <a:t>z </a:t>
            </a:r>
            <a:r>
              <a:rPr lang="en-US" sz="1300" b="1" i="1" err="1">
                <a:solidFill>
                  <a:schemeClr val="bg1"/>
                </a:solidFill>
                <a:latin typeface="Calibri Light"/>
                <a:ea typeface="+mn-lt"/>
                <a:cs typeface="+mn-lt"/>
              </a:rPr>
              <a:t>roku</a:t>
            </a:r>
            <a:r>
              <a:rPr lang="en-US" sz="1300" b="1" i="1">
                <a:solidFill>
                  <a:schemeClr val="bg1"/>
                </a:solidFill>
                <a:latin typeface="Calibri Light"/>
                <a:ea typeface="+mn-lt"/>
                <a:cs typeface="+mn-lt"/>
              </a:rPr>
              <a:t> 1955 </a:t>
            </a:r>
            <a:endParaRPr lang="cs-CZ" sz="1300">
              <a:solidFill>
                <a:schemeClr val="bg1"/>
              </a:solidFill>
              <a:latin typeface="Calibri Light"/>
              <a:ea typeface="Calibri Light"/>
              <a:cs typeface="Calibri"/>
            </a:endParaRPr>
          </a:p>
          <a:p>
            <a:pPr marL="0" indent="0">
              <a:buNone/>
            </a:pPr>
            <a:r>
              <a:rPr lang="en-US" sz="1300" b="1" i="1">
                <a:solidFill>
                  <a:schemeClr val="bg1"/>
                </a:solidFill>
                <a:latin typeface="Calibri Light"/>
                <a:ea typeface="+mn-lt"/>
                <a:cs typeface="+mn-lt"/>
              </a:rPr>
              <a:t>    -</a:t>
            </a:r>
            <a:r>
              <a:rPr lang="en-US" sz="1300" b="1" i="1" err="1">
                <a:solidFill>
                  <a:schemeClr val="bg1"/>
                </a:solidFill>
                <a:latin typeface="Calibri Light"/>
                <a:ea typeface="+mn-lt"/>
                <a:cs typeface="+mn-lt"/>
              </a:rPr>
              <a:t>inspirovaný</a:t>
            </a:r>
            <a:r>
              <a:rPr lang="cs-CZ" sz="1300" b="1" i="1">
                <a:solidFill>
                  <a:schemeClr val="bg1"/>
                </a:solidFill>
                <a:latin typeface="Calibri Light"/>
                <a:ea typeface="Calibri Light"/>
                <a:cs typeface="Times New Roman"/>
              </a:rPr>
              <a:t>-</a:t>
            </a:r>
            <a:r>
              <a:rPr lang="en-US" sz="1300" b="1" i="1" err="1">
                <a:solidFill>
                  <a:schemeClr val="bg1"/>
                </a:solidFill>
                <a:latin typeface="Calibri Light"/>
                <a:ea typeface="+mn-lt"/>
                <a:cs typeface="+mn-lt"/>
              </a:rPr>
              <a:t>ilustracemi</a:t>
            </a:r>
            <a:r>
              <a:rPr lang="en-US" sz="1300" b="1" i="1">
                <a:solidFill>
                  <a:schemeClr val="bg1"/>
                </a:solidFill>
                <a:latin typeface="Calibri Light"/>
                <a:ea typeface="+mn-lt"/>
                <a:cs typeface="+mn-lt"/>
              </a:rPr>
              <a:t> Zde</a:t>
            </a:r>
            <a:r>
              <a:rPr lang="en-US" sz="1300" b="1" i="1">
                <a:solidFill>
                  <a:schemeClr val="bg1"/>
                </a:solidFill>
                <a:latin typeface="Calibri Light"/>
                <a:ea typeface="Calibri Light"/>
                <a:cs typeface="Times New Roman"/>
              </a:rPr>
              <a:t>ňka </a:t>
            </a:r>
            <a:r>
              <a:rPr lang="en-US" sz="1300" b="1" i="1" err="1">
                <a:solidFill>
                  <a:schemeClr val="bg1"/>
                </a:solidFill>
                <a:latin typeface="Calibri Light"/>
                <a:ea typeface="Calibri Light"/>
                <a:cs typeface="Times New Roman"/>
              </a:rPr>
              <a:t>Buriana</a:t>
            </a:r>
            <a:r>
              <a:rPr lang="en-US" sz="1300" b="1" i="1">
                <a:solidFill>
                  <a:schemeClr val="bg1"/>
                </a:solidFill>
                <a:latin typeface="Calibri Light"/>
                <a:ea typeface="Calibri Light"/>
                <a:cs typeface="Times New Roman"/>
              </a:rPr>
              <a:t>  </a:t>
            </a:r>
            <a:endParaRPr lang="cs-CZ" sz="1300">
              <a:solidFill>
                <a:schemeClr val="bg1"/>
              </a:solidFill>
              <a:latin typeface="Calibri Light"/>
              <a:ea typeface="Calibri Light"/>
              <a:cs typeface="Calibri"/>
            </a:endParaRPr>
          </a:p>
          <a:p>
            <a:pPr marL="0" indent="0">
              <a:buNone/>
            </a:pPr>
            <a:r>
              <a:rPr lang="en-US" sz="1300" b="1" i="1">
                <a:solidFill>
                  <a:schemeClr val="bg1"/>
                </a:solidFill>
                <a:latin typeface="Calibri Light"/>
                <a:ea typeface="Calibri Light"/>
                <a:cs typeface="Times New Roman"/>
              </a:rPr>
              <a:t>    </a:t>
            </a:r>
            <a:r>
              <a:rPr lang="cs-CZ" sz="1300" b="1" i="1">
                <a:solidFill>
                  <a:schemeClr val="bg1"/>
                </a:solidFill>
                <a:latin typeface="Calibri Light"/>
                <a:ea typeface="Calibri Light"/>
                <a:cs typeface="Times New Roman"/>
              </a:rPr>
              <a:t>-</a:t>
            </a:r>
            <a:r>
              <a:rPr lang="en-US" sz="1300" b="1" i="1" err="1">
                <a:solidFill>
                  <a:schemeClr val="bg1"/>
                </a:solidFill>
                <a:latin typeface="Calibri Light"/>
                <a:ea typeface="+mn-lt"/>
                <a:cs typeface="+mn-lt"/>
              </a:rPr>
              <a:t>vytvo</a:t>
            </a:r>
            <a:r>
              <a:rPr lang="en-US" sz="1300" b="1" i="1" err="1">
                <a:solidFill>
                  <a:schemeClr val="bg1"/>
                </a:solidFill>
                <a:latin typeface="Calibri Light"/>
                <a:ea typeface="Calibri Light"/>
                <a:cs typeface="Times New Roman"/>
              </a:rPr>
              <a:t>řil</a:t>
            </a:r>
            <a:r>
              <a:rPr lang="en-US" sz="1300" b="1" i="1">
                <a:solidFill>
                  <a:schemeClr val="bg1"/>
                </a:solidFill>
                <a:latin typeface="Calibri Light"/>
                <a:ea typeface="Calibri Light"/>
                <a:cs typeface="Times New Roman"/>
              </a:rPr>
              <a:t> s </a:t>
            </a:r>
            <a:r>
              <a:rPr lang="en-US" sz="1300" b="1" i="1" err="1">
                <a:solidFill>
                  <a:schemeClr val="bg1"/>
                </a:solidFill>
                <a:latin typeface="Calibri Light"/>
                <a:ea typeface="Calibri Light"/>
                <a:cs typeface="Times New Roman"/>
              </a:rPr>
              <a:t>pomoc</a:t>
            </a:r>
            <a:r>
              <a:rPr lang="en-US" sz="1300" b="1" i="1" err="1">
                <a:solidFill>
                  <a:schemeClr val="bg1"/>
                </a:solidFill>
                <a:latin typeface="Calibri Light"/>
                <a:ea typeface="+mn-lt"/>
                <a:cs typeface="+mn-lt"/>
              </a:rPr>
              <a:t>í</a:t>
            </a:r>
            <a:r>
              <a:rPr lang="en-US" sz="1300" b="1" i="1">
                <a:solidFill>
                  <a:schemeClr val="bg1"/>
                </a:solidFill>
                <a:latin typeface="Calibri Light"/>
                <a:ea typeface="+mn-lt"/>
                <a:cs typeface="+mn-lt"/>
              </a:rPr>
              <a:t> </a:t>
            </a:r>
            <a:r>
              <a:rPr lang="en-US" sz="1300" b="1" i="1" err="1">
                <a:solidFill>
                  <a:schemeClr val="bg1"/>
                </a:solidFill>
                <a:latin typeface="Calibri Light"/>
                <a:ea typeface="+mn-lt"/>
                <a:cs typeface="+mn-lt"/>
              </a:rPr>
              <a:t>v</a:t>
            </a:r>
            <a:r>
              <a:rPr lang="en-US" sz="1300" b="1" i="1" err="1">
                <a:solidFill>
                  <a:schemeClr val="bg1"/>
                </a:solidFill>
                <a:latin typeface="Calibri Light"/>
                <a:ea typeface="Calibri Light"/>
                <a:cs typeface="Times New Roman"/>
              </a:rPr>
              <a:t>ědeck</a:t>
            </a:r>
            <a:r>
              <a:rPr lang="en-US" sz="1300" b="1" i="1" err="1">
                <a:solidFill>
                  <a:schemeClr val="bg1"/>
                </a:solidFill>
                <a:latin typeface="Calibri Light"/>
                <a:ea typeface="+mn-lt"/>
                <a:cs typeface="+mn-lt"/>
              </a:rPr>
              <a:t>é</a:t>
            </a:r>
            <a:r>
              <a:rPr lang="en-US" sz="1300" b="1" i="1">
                <a:solidFill>
                  <a:schemeClr val="bg1"/>
                </a:solidFill>
                <a:latin typeface="Calibri Light"/>
                <a:ea typeface="+mn-lt"/>
                <a:cs typeface="+mn-lt"/>
              </a:rPr>
              <a:t> </a:t>
            </a:r>
            <a:r>
              <a:rPr lang="en-US" sz="1300" b="1" i="1" err="1">
                <a:solidFill>
                  <a:schemeClr val="bg1"/>
                </a:solidFill>
                <a:latin typeface="Calibri Light"/>
                <a:ea typeface="+mn-lt"/>
                <a:cs typeface="+mn-lt"/>
              </a:rPr>
              <a:t>konzultace</a:t>
            </a:r>
            <a:r>
              <a:rPr lang="cs-CZ" sz="1300" b="1" i="1">
                <a:solidFill>
                  <a:schemeClr val="bg1"/>
                </a:solidFill>
                <a:latin typeface="Calibri Light"/>
                <a:ea typeface="Calibri Light"/>
                <a:cs typeface="Times New Roman"/>
              </a:rPr>
              <a:t>-</a:t>
            </a:r>
            <a:r>
              <a:rPr lang="en-US" sz="1300" b="1" i="1" err="1">
                <a:solidFill>
                  <a:schemeClr val="bg1"/>
                </a:solidFill>
                <a:latin typeface="Calibri Light"/>
                <a:ea typeface="+mn-lt"/>
                <a:cs typeface="+mn-lt"/>
              </a:rPr>
              <a:t>paleontolog</a:t>
            </a:r>
            <a:r>
              <a:rPr lang="en-US" sz="1300" b="1" i="1">
                <a:solidFill>
                  <a:schemeClr val="bg1"/>
                </a:solidFill>
                <a:latin typeface="Calibri Light"/>
                <a:ea typeface="+mn-lt"/>
                <a:cs typeface="+mn-lt"/>
              </a:rPr>
              <a:t> </a:t>
            </a:r>
            <a:r>
              <a:rPr lang="en-US" sz="1300" b="1" i="1" err="1">
                <a:solidFill>
                  <a:schemeClr val="bg1"/>
                </a:solidFill>
                <a:latin typeface="Calibri Light"/>
                <a:ea typeface="+mn-lt"/>
                <a:cs typeface="+mn-lt"/>
              </a:rPr>
              <a:t>Josefem</a:t>
            </a:r>
            <a:r>
              <a:rPr lang="en-US" sz="1300" b="1" i="1">
                <a:solidFill>
                  <a:schemeClr val="bg1"/>
                </a:solidFill>
                <a:latin typeface="Calibri Light"/>
                <a:ea typeface="+mn-lt"/>
                <a:cs typeface="+mn-lt"/>
              </a:rPr>
              <a:t> </a:t>
            </a:r>
            <a:r>
              <a:rPr lang="en-US" sz="1300" b="1" i="1" err="1">
                <a:solidFill>
                  <a:schemeClr val="bg1"/>
                </a:solidFill>
                <a:latin typeface="Calibri Light"/>
                <a:ea typeface="+mn-lt"/>
                <a:cs typeface="+mn-lt"/>
              </a:rPr>
              <a:t>Augustou</a:t>
            </a:r>
            <a:endParaRPr lang="cs-CZ" sz="1300" err="1">
              <a:solidFill>
                <a:schemeClr val="bg1"/>
              </a:solidFill>
              <a:latin typeface="Calibri Light"/>
              <a:ea typeface="Calibri Light"/>
              <a:cs typeface="Calibri"/>
            </a:endParaRPr>
          </a:p>
          <a:p>
            <a:r>
              <a:rPr lang="cs-CZ" sz="1300" b="1" i="1">
                <a:solidFill>
                  <a:schemeClr val="bg1"/>
                </a:solidFill>
                <a:latin typeface="Calibri Light"/>
                <a:ea typeface="Calibri Light"/>
                <a:cs typeface="Times New Roman"/>
              </a:rPr>
              <a:t> -publicisty Ivana Adamoviče-pro film liter</a:t>
            </a:r>
            <a:r>
              <a:rPr lang="en-US" sz="1300" b="1" i="1" err="1">
                <a:solidFill>
                  <a:schemeClr val="bg1"/>
                </a:solidFill>
                <a:latin typeface="Calibri Light"/>
                <a:ea typeface="+mn-lt"/>
                <a:cs typeface="+mn-lt"/>
              </a:rPr>
              <a:t>ární</a:t>
            </a:r>
            <a:r>
              <a:rPr lang="en-US" sz="1300" b="1" i="1">
                <a:solidFill>
                  <a:schemeClr val="bg1"/>
                </a:solidFill>
                <a:latin typeface="Calibri Light"/>
                <a:ea typeface="+mn-lt"/>
                <a:cs typeface="+mn-lt"/>
              </a:rPr>
              <a:t> </a:t>
            </a:r>
            <a:r>
              <a:rPr lang="en-US" sz="1300" b="1" i="1" err="1">
                <a:solidFill>
                  <a:schemeClr val="bg1"/>
                </a:solidFill>
                <a:latin typeface="Calibri Light"/>
                <a:ea typeface="+mn-lt"/>
                <a:cs typeface="+mn-lt"/>
              </a:rPr>
              <a:t>p</a:t>
            </a:r>
            <a:r>
              <a:rPr lang="en-US" sz="1300" b="1" i="1" err="1">
                <a:solidFill>
                  <a:schemeClr val="bg1"/>
                </a:solidFill>
                <a:latin typeface="Calibri Light"/>
                <a:ea typeface="Calibri Light"/>
                <a:cs typeface="Times New Roman"/>
              </a:rPr>
              <a:t>ředloha</a:t>
            </a:r>
            <a:endParaRPr lang="cs-CZ" sz="1300" err="1">
              <a:solidFill>
                <a:schemeClr val="bg1"/>
              </a:solidFill>
              <a:latin typeface="Calibri Light"/>
              <a:ea typeface="Calibri Light"/>
              <a:cs typeface="Calibri"/>
            </a:endParaRPr>
          </a:p>
          <a:p>
            <a:r>
              <a:rPr lang="en-US" sz="1300" b="1" i="1">
                <a:solidFill>
                  <a:schemeClr val="bg1"/>
                </a:solidFill>
                <a:latin typeface="Calibri Light"/>
                <a:ea typeface="Calibri Light"/>
                <a:cs typeface="Times New Roman"/>
              </a:rPr>
              <a:t> -</a:t>
            </a:r>
            <a:r>
              <a:rPr lang="en-US" sz="1300" b="1" i="1" err="1">
                <a:solidFill>
                  <a:schemeClr val="bg1"/>
                </a:solidFill>
                <a:latin typeface="Calibri Light"/>
                <a:ea typeface="Calibri Light"/>
                <a:cs typeface="Times New Roman"/>
              </a:rPr>
              <a:t>roli</a:t>
            </a:r>
            <a:r>
              <a:rPr lang="en-US" sz="1300" b="1" i="1">
                <a:solidFill>
                  <a:schemeClr val="bg1"/>
                </a:solidFill>
                <a:latin typeface="Calibri Light"/>
                <a:ea typeface="Calibri Light"/>
                <a:cs typeface="Times New Roman"/>
              </a:rPr>
              <a:t> Petra </a:t>
            </a:r>
            <a:r>
              <a:rPr lang="en-US" sz="1300" b="1" i="1" err="1">
                <a:solidFill>
                  <a:schemeClr val="bg1"/>
                </a:solidFill>
                <a:latin typeface="Calibri Light"/>
                <a:ea typeface="Calibri Light"/>
                <a:cs typeface="Times New Roman"/>
              </a:rPr>
              <a:t>namluvil</a:t>
            </a:r>
            <a:r>
              <a:rPr lang="en-US" sz="1300" b="1" i="1">
                <a:solidFill>
                  <a:schemeClr val="bg1"/>
                </a:solidFill>
                <a:latin typeface="Calibri Light"/>
                <a:ea typeface="Calibri Light"/>
                <a:cs typeface="Times New Roman"/>
              </a:rPr>
              <a:t> Bedřich </a:t>
            </a:r>
            <a:r>
              <a:rPr lang="en-US" sz="1300" b="1" i="1" err="1">
                <a:solidFill>
                  <a:schemeClr val="bg1"/>
                </a:solidFill>
                <a:latin typeface="Calibri Light"/>
                <a:ea typeface="Calibri Light"/>
                <a:cs typeface="Times New Roman"/>
              </a:rPr>
              <a:t>Šetena</a:t>
            </a:r>
            <a:endParaRPr lang="cs-CZ" sz="1300" err="1">
              <a:solidFill>
                <a:schemeClr val="bg1"/>
              </a:solidFill>
              <a:latin typeface="Calibri Light"/>
              <a:ea typeface="Calibri Light"/>
              <a:cs typeface="Calibri"/>
            </a:endParaRPr>
          </a:p>
          <a:p>
            <a:r>
              <a:rPr lang="cs-CZ" sz="1300" b="1" i="1" u="sng">
                <a:solidFill>
                  <a:schemeClr val="bg1"/>
                </a:solidFill>
                <a:latin typeface="Calibri Light"/>
                <a:ea typeface="Calibri Light"/>
                <a:cs typeface="Times New Roman"/>
              </a:rPr>
              <a:t>Obsazen</a:t>
            </a:r>
            <a:r>
              <a:rPr lang="en-US" sz="1300" b="1" i="1" u="sng">
                <a:solidFill>
                  <a:schemeClr val="bg1"/>
                </a:solidFill>
                <a:latin typeface="Calibri Light"/>
                <a:ea typeface="+mn-lt"/>
                <a:cs typeface="+mn-lt"/>
              </a:rPr>
              <a:t>í</a:t>
            </a:r>
            <a:endParaRPr lang="cs-CZ" sz="1300">
              <a:solidFill>
                <a:schemeClr val="bg1"/>
              </a:solidFill>
              <a:latin typeface="Calibri Light"/>
              <a:ea typeface="Calibri Light"/>
              <a:cs typeface="Calibri"/>
            </a:endParaRPr>
          </a:p>
          <a:p>
            <a:r>
              <a:rPr lang="cs-CZ" sz="1300" b="1" i="1">
                <a:solidFill>
                  <a:schemeClr val="bg1"/>
                </a:solidFill>
                <a:latin typeface="Calibri Light"/>
                <a:ea typeface="Calibri Light"/>
                <a:cs typeface="Times New Roman"/>
              </a:rPr>
              <a:t>-</a:t>
            </a:r>
            <a:r>
              <a:rPr lang="en-US" sz="1300" b="1" i="1">
                <a:solidFill>
                  <a:schemeClr val="bg1"/>
                </a:solidFill>
                <a:latin typeface="Calibri Light"/>
                <a:ea typeface="+mn-lt"/>
                <a:cs typeface="+mn-lt"/>
              </a:rPr>
              <a:t>Vladimír </a:t>
            </a:r>
            <a:r>
              <a:rPr lang="en-US" sz="1300" b="1" i="1" err="1">
                <a:solidFill>
                  <a:schemeClr val="bg1"/>
                </a:solidFill>
                <a:latin typeface="Calibri Light"/>
                <a:ea typeface="+mn-lt"/>
                <a:cs typeface="+mn-lt"/>
              </a:rPr>
              <a:t>Bejval</a:t>
            </a:r>
            <a:r>
              <a:rPr lang="en-US" sz="1300" b="1" i="1">
                <a:solidFill>
                  <a:schemeClr val="bg1"/>
                </a:solidFill>
                <a:latin typeface="Calibri Light"/>
                <a:ea typeface="+mn-lt"/>
                <a:cs typeface="+mn-lt"/>
              </a:rPr>
              <a:t> </a:t>
            </a:r>
            <a:r>
              <a:rPr lang="en-US" sz="1300" b="1" i="1" err="1">
                <a:solidFill>
                  <a:schemeClr val="bg1"/>
                </a:solidFill>
                <a:latin typeface="Calibri Light"/>
                <a:ea typeface="+mn-lt"/>
                <a:cs typeface="+mn-lt"/>
              </a:rPr>
              <a:t>jako</a:t>
            </a:r>
            <a:r>
              <a:rPr lang="en-US" sz="1300" b="1" i="1">
                <a:solidFill>
                  <a:schemeClr val="bg1"/>
                </a:solidFill>
                <a:latin typeface="Calibri Light"/>
                <a:ea typeface="+mn-lt"/>
                <a:cs typeface="+mn-lt"/>
              </a:rPr>
              <a:t> Jirka</a:t>
            </a:r>
            <a:endParaRPr lang="cs-CZ" sz="1300">
              <a:solidFill>
                <a:schemeClr val="bg1"/>
              </a:solidFill>
              <a:latin typeface="Calibri Light"/>
              <a:ea typeface="Calibri Light"/>
              <a:cs typeface="Calibri"/>
            </a:endParaRPr>
          </a:p>
          <a:p>
            <a:r>
              <a:rPr lang="cs-CZ" sz="1300" b="1" i="1">
                <a:solidFill>
                  <a:schemeClr val="bg1"/>
                </a:solidFill>
                <a:latin typeface="Calibri Light"/>
                <a:ea typeface="Calibri Light"/>
                <a:cs typeface="Times New Roman"/>
              </a:rPr>
              <a:t>-</a:t>
            </a:r>
            <a:r>
              <a:rPr lang="en-US" sz="1300" b="1" i="1">
                <a:solidFill>
                  <a:schemeClr val="bg1"/>
                </a:solidFill>
                <a:latin typeface="Calibri Light"/>
                <a:ea typeface="+mn-lt"/>
                <a:cs typeface="+mn-lt"/>
              </a:rPr>
              <a:t>Petr Herrmann </a:t>
            </a:r>
            <a:r>
              <a:rPr lang="en-US" sz="1300" b="1" i="1" err="1">
                <a:solidFill>
                  <a:schemeClr val="bg1"/>
                </a:solidFill>
                <a:latin typeface="Calibri Light"/>
                <a:ea typeface="+mn-lt"/>
                <a:cs typeface="+mn-lt"/>
              </a:rPr>
              <a:t>jako</a:t>
            </a:r>
            <a:r>
              <a:rPr lang="en-US" sz="1300" b="1" i="1">
                <a:solidFill>
                  <a:schemeClr val="bg1"/>
                </a:solidFill>
                <a:latin typeface="Calibri Light"/>
                <a:ea typeface="+mn-lt"/>
                <a:cs typeface="+mn-lt"/>
              </a:rPr>
              <a:t> </a:t>
            </a:r>
            <a:r>
              <a:rPr lang="en-US" sz="1300" b="1" i="1" err="1">
                <a:solidFill>
                  <a:schemeClr val="bg1"/>
                </a:solidFill>
                <a:latin typeface="Calibri Light"/>
                <a:ea typeface="+mn-lt"/>
                <a:cs typeface="+mn-lt"/>
              </a:rPr>
              <a:t>Toník</a:t>
            </a:r>
            <a:endParaRPr lang="cs-CZ" sz="1300" err="1">
              <a:solidFill>
                <a:schemeClr val="bg1"/>
              </a:solidFill>
              <a:latin typeface="Calibri Light"/>
              <a:ea typeface="Calibri Light"/>
              <a:cs typeface="Calibri"/>
            </a:endParaRPr>
          </a:p>
          <a:p>
            <a:r>
              <a:rPr lang="cs-CZ" sz="1300" b="1" i="1">
                <a:solidFill>
                  <a:schemeClr val="bg1"/>
                </a:solidFill>
                <a:latin typeface="Calibri Light"/>
                <a:ea typeface="Calibri Light"/>
                <a:cs typeface="Times New Roman"/>
              </a:rPr>
              <a:t>-</a:t>
            </a:r>
            <a:r>
              <a:rPr lang="en-US" sz="1300" b="1" i="1">
                <a:solidFill>
                  <a:schemeClr val="bg1"/>
                </a:solidFill>
                <a:latin typeface="Calibri Light"/>
                <a:ea typeface="+mn-lt"/>
                <a:cs typeface="+mn-lt"/>
              </a:rPr>
              <a:t>Josef Luká</a:t>
            </a:r>
            <a:r>
              <a:rPr lang="en-US" sz="1300" b="1" i="1">
                <a:solidFill>
                  <a:schemeClr val="bg1"/>
                </a:solidFill>
                <a:latin typeface="Calibri Light"/>
                <a:ea typeface="Calibri Light"/>
                <a:cs typeface="Times New Roman"/>
              </a:rPr>
              <a:t>š </a:t>
            </a:r>
            <a:r>
              <a:rPr lang="en-US" sz="1300" b="1" i="1" err="1">
                <a:solidFill>
                  <a:schemeClr val="bg1"/>
                </a:solidFill>
                <a:latin typeface="Calibri Light"/>
                <a:ea typeface="Calibri Light"/>
                <a:cs typeface="Times New Roman"/>
              </a:rPr>
              <a:t>jako</a:t>
            </a:r>
            <a:r>
              <a:rPr lang="en-US" sz="1300" b="1" i="1">
                <a:solidFill>
                  <a:schemeClr val="bg1"/>
                </a:solidFill>
                <a:latin typeface="Calibri Light"/>
                <a:ea typeface="Calibri Light"/>
                <a:cs typeface="Times New Roman"/>
              </a:rPr>
              <a:t> Petr</a:t>
            </a:r>
            <a:endParaRPr lang="cs-CZ" sz="1300">
              <a:solidFill>
                <a:schemeClr val="bg1"/>
              </a:solidFill>
              <a:latin typeface="Calibri Light"/>
              <a:ea typeface="Calibri Light"/>
              <a:cs typeface="Calibri"/>
            </a:endParaRPr>
          </a:p>
          <a:p>
            <a:r>
              <a:rPr lang="en-US" sz="1300" b="1" i="1">
                <a:solidFill>
                  <a:schemeClr val="bg1"/>
                </a:solidFill>
                <a:latin typeface="Calibri Light"/>
                <a:ea typeface="Calibri Light"/>
                <a:cs typeface="Times New Roman"/>
              </a:rPr>
              <a:t>-Zdeněk Hust</a:t>
            </a:r>
            <a:r>
              <a:rPr lang="en-US" sz="1300" b="1" i="1">
                <a:solidFill>
                  <a:schemeClr val="bg1"/>
                </a:solidFill>
                <a:latin typeface="Calibri Light"/>
                <a:ea typeface="+mn-lt"/>
                <a:cs typeface="+mn-lt"/>
              </a:rPr>
              <a:t>ák </a:t>
            </a:r>
            <a:r>
              <a:rPr lang="en-US" sz="1300" b="1" i="1" err="1">
                <a:solidFill>
                  <a:schemeClr val="bg1"/>
                </a:solidFill>
                <a:latin typeface="Calibri Light"/>
                <a:ea typeface="+mn-lt"/>
                <a:cs typeface="+mn-lt"/>
              </a:rPr>
              <a:t>jako</a:t>
            </a:r>
            <a:r>
              <a:rPr lang="en-US" sz="1300" b="1" i="1">
                <a:solidFill>
                  <a:schemeClr val="bg1"/>
                </a:solidFill>
                <a:latin typeface="Calibri Light"/>
                <a:ea typeface="+mn-lt"/>
                <a:cs typeface="+mn-lt"/>
              </a:rPr>
              <a:t> Jenda</a:t>
            </a:r>
            <a:endParaRPr lang="cs-CZ" sz="1300">
              <a:solidFill>
                <a:schemeClr val="bg1"/>
              </a:solidFill>
              <a:latin typeface="Calibri Light"/>
              <a:ea typeface="Calibri Light"/>
              <a:cs typeface="Calibri"/>
            </a:endParaRPr>
          </a:p>
          <a:p>
            <a:r>
              <a:rPr lang="cs-CZ" sz="1300" b="1" i="1">
                <a:solidFill>
                  <a:schemeClr val="bg1"/>
                </a:solidFill>
                <a:latin typeface="Calibri Light"/>
                <a:ea typeface="Calibri Light"/>
                <a:cs typeface="Times New Roman"/>
              </a:rPr>
              <a:t>-</a:t>
            </a:r>
            <a:r>
              <a:rPr lang="en-US" sz="1300" b="1" i="1">
                <a:solidFill>
                  <a:schemeClr val="bg1"/>
                </a:solidFill>
                <a:latin typeface="Calibri Light"/>
                <a:ea typeface="+mn-lt"/>
                <a:cs typeface="+mn-lt"/>
              </a:rPr>
              <a:t>Bed</a:t>
            </a:r>
            <a:r>
              <a:rPr lang="en-US" sz="1300" b="1" i="1">
                <a:solidFill>
                  <a:schemeClr val="bg1"/>
                </a:solidFill>
                <a:latin typeface="Calibri Light"/>
                <a:ea typeface="Calibri Light"/>
                <a:cs typeface="Times New Roman"/>
              </a:rPr>
              <a:t>řich </a:t>
            </a:r>
            <a:r>
              <a:rPr lang="en-US" sz="1300" b="1" i="1" err="1">
                <a:solidFill>
                  <a:schemeClr val="bg1"/>
                </a:solidFill>
                <a:latin typeface="Calibri Light"/>
                <a:ea typeface="Calibri Light"/>
                <a:cs typeface="Times New Roman"/>
              </a:rPr>
              <a:t>Šetena</a:t>
            </a:r>
            <a:r>
              <a:rPr lang="en-US" sz="1300" b="1" i="1">
                <a:solidFill>
                  <a:schemeClr val="bg1"/>
                </a:solidFill>
                <a:latin typeface="Calibri Light"/>
                <a:ea typeface="Calibri Light"/>
                <a:cs typeface="Times New Roman"/>
              </a:rPr>
              <a:t> </a:t>
            </a:r>
            <a:r>
              <a:rPr lang="en-US" sz="1300" b="1" i="1" err="1">
                <a:solidFill>
                  <a:schemeClr val="bg1"/>
                </a:solidFill>
                <a:latin typeface="Calibri Light"/>
                <a:ea typeface="Calibri Light"/>
                <a:cs typeface="Times New Roman"/>
              </a:rPr>
              <a:t>jako</a:t>
            </a:r>
            <a:r>
              <a:rPr lang="en-US" sz="1300" b="1" i="1">
                <a:solidFill>
                  <a:schemeClr val="bg1"/>
                </a:solidFill>
                <a:latin typeface="Calibri Light"/>
                <a:ea typeface="Calibri Light"/>
                <a:cs typeface="Times New Roman"/>
              </a:rPr>
              <a:t> </a:t>
            </a:r>
            <a:r>
              <a:rPr lang="en-US" sz="1300" b="1" i="1" err="1">
                <a:solidFill>
                  <a:schemeClr val="bg1"/>
                </a:solidFill>
                <a:latin typeface="Calibri Light"/>
                <a:ea typeface="Calibri Light"/>
                <a:cs typeface="Times New Roman"/>
              </a:rPr>
              <a:t>vypravěč</a:t>
            </a:r>
            <a:r>
              <a:rPr lang="en-US" sz="1300" b="1" i="1">
                <a:solidFill>
                  <a:schemeClr val="bg1"/>
                </a:solidFill>
                <a:latin typeface="Calibri Light"/>
                <a:ea typeface="Calibri Light"/>
                <a:cs typeface="Times New Roman"/>
              </a:rPr>
              <a:t> / </a:t>
            </a:r>
            <a:r>
              <a:rPr lang="en-US" sz="1300" b="1" i="1" err="1">
                <a:solidFill>
                  <a:schemeClr val="bg1"/>
                </a:solidFill>
                <a:latin typeface="Calibri Light"/>
                <a:ea typeface="Calibri Light"/>
                <a:cs typeface="Times New Roman"/>
              </a:rPr>
              <a:t>hlas</a:t>
            </a:r>
            <a:r>
              <a:rPr lang="en-US" sz="1300" b="1" i="1">
                <a:solidFill>
                  <a:schemeClr val="bg1"/>
                </a:solidFill>
                <a:latin typeface="Calibri Light"/>
                <a:ea typeface="Calibri Light"/>
                <a:cs typeface="Times New Roman"/>
              </a:rPr>
              <a:t> Petra</a:t>
            </a:r>
            <a:endParaRPr lang="cs-CZ" sz="1300">
              <a:solidFill>
                <a:schemeClr val="bg1"/>
              </a:solidFill>
              <a:latin typeface="Calibri Light"/>
              <a:ea typeface="Calibri Light"/>
              <a:cs typeface="Calibri"/>
            </a:endParaRPr>
          </a:p>
          <a:p>
            <a:endParaRPr lang="cs-CZ" sz="1300">
              <a:solidFill>
                <a:schemeClr val="bg1"/>
              </a:solidFill>
              <a:latin typeface="Calibri Light"/>
              <a:ea typeface="Calibri Light"/>
              <a:cs typeface="Calibri"/>
            </a:endParaRPr>
          </a:p>
        </p:txBody>
      </p:sp>
      <p:sp>
        <p:nvSpPr>
          <p:cNvPr id="27" name="Freeform: Shape 26">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Freeform: Shape 28">
            <a:extLst>
              <a:ext uri="{FF2B5EF4-FFF2-40B4-BE49-F238E27FC236}">
                <a16:creationId xmlns:a16="http://schemas.microsoft.com/office/drawing/2014/main" id="{53812026-3FC6-44DA-94EF-3B81640494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 name="Obrázek 4" descr="Obsah obrázku text, exteriér, lidé&#10;&#10;Popis se vygeneroval automaticky.">
            <a:extLst>
              <a:ext uri="{FF2B5EF4-FFF2-40B4-BE49-F238E27FC236}">
                <a16:creationId xmlns:a16="http://schemas.microsoft.com/office/drawing/2014/main" id="{F71C229E-7B20-6594-8140-65D133D869B1}"/>
              </a:ext>
            </a:extLst>
          </p:cNvPr>
          <p:cNvPicPr>
            <a:picLocks noChangeAspect="1"/>
          </p:cNvPicPr>
          <p:nvPr/>
        </p:nvPicPr>
        <p:blipFill rotWithShape="1">
          <a:blip r:embed="rId2"/>
          <a:srcRect/>
          <a:stretch/>
        </p:blipFill>
        <p:spPr>
          <a:xfrm>
            <a:off x="6854073" y="2923953"/>
            <a:ext cx="3454390" cy="3454390"/>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pic>
        <p:nvPicPr>
          <p:cNvPr id="5" name="Obrázek 5" descr="Obsah obrázku plazi, exteriér, dinosaurus, želva&#10;&#10;Popis se vygeneroval automaticky.">
            <a:extLst>
              <a:ext uri="{FF2B5EF4-FFF2-40B4-BE49-F238E27FC236}">
                <a16:creationId xmlns:a16="http://schemas.microsoft.com/office/drawing/2014/main" id="{6523B9E2-38FA-CB1C-413E-E7A6C007BCF2}"/>
              </a:ext>
            </a:extLst>
          </p:cNvPr>
          <p:cNvPicPr>
            <a:picLocks noChangeAspect="1"/>
          </p:cNvPicPr>
          <p:nvPr/>
        </p:nvPicPr>
        <p:blipFill rotWithShape="1">
          <a:blip r:embed="rId3"/>
          <a:srcRect l="25282" r="9719" b="2"/>
          <a:stretch/>
        </p:blipFill>
        <p:spPr>
          <a:xfrm>
            <a:off x="8444193" y="156675"/>
            <a:ext cx="2952748" cy="2952748"/>
          </a:xfrm>
          <a:custGeom>
            <a:avLst/>
            <a:gdLst/>
            <a:ahLst/>
            <a:cxnLst/>
            <a:rect l="l" t="t" r="r" b="b"/>
            <a:pathLst>
              <a:path w="2361890" h="2361890">
                <a:moveTo>
                  <a:pt x="1180945" y="0"/>
                </a:moveTo>
                <a:cubicBezTo>
                  <a:pt x="1833163" y="0"/>
                  <a:pt x="2361890" y="528727"/>
                  <a:pt x="2361890" y="1180945"/>
                </a:cubicBezTo>
                <a:cubicBezTo>
                  <a:pt x="2361890" y="1833163"/>
                  <a:pt x="1833163" y="2361890"/>
                  <a:pt x="1180945" y="2361890"/>
                </a:cubicBezTo>
                <a:cubicBezTo>
                  <a:pt x="528727" y="2361890"/>
                  <a:pt x="0" y="1833163"/>
                  <a:pt x="0" y="1180945"/>
                </a:cubicBezTo>
                <a:cubicBezTo>
                  <a:pt x="0" y="528727"/>
                  <a:pt x="528727" y="0"/>
                  <a:pt x="1180945" y="0"/>
                </a:cubicBezTo>
                <a:close/>
              </a:path>
            </a:pathLst>
          </a:custGeom>
        </p:spPr>
      </p:pic>
      <p:grpSp>
        <p:nvGrpSpPr>
          <p:cNvPr id="31"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32" name="Freeform: Shape 31">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472600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3">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57D39EA8-DE15-6FE4-3897-632B7D76D9D7}"/>
              </a:ext>
            </a:extLst>
          </p:cNvPr>
          <p:cNvSpPr>
            <a:spLocks noGrp="1"/>
          </p:cNvSpPr>
          <p:nvPr>
            <p:ph type="title"/>
          </p:nvPr>
        </p:nvSpPr>
        <p:spPr>
          <a:xfrm>
            <a:off x="5956784" y="396117"/>
            <a:ext cx="5217172" cy="1158857"/>
          </a:xfrm>
        </p:spPr>
        <p:txBody>
          <a:bodyPr anchor="b">
            <a:normAutofit/>
          </a:bodyPr>
          <a:lstStyle/>
          <a:p>
            <a:r>
              <a:rPr lang="cs-CZ">
                <a:solidFill>
                  <a:schemeClr val="bg1"/>
                </a:solidFill>
                <a:latin typeface="Mystical Woods Rough Script"/>
                <a:cs typeface="Calibri Light"/>
              </a:rPr>
              <a:t>Dobrý voják Švejk</a:t>
            </a:r>
            <a:endParaRPr lang="cs-CZ">
              <a:solidFill>
                <a:schemeClr val="bg1"/>
              </a:solidFill>
              <a:cs typeface="Calibri Light"/>
            </a:endParaRPr>
          </a:p>
        </p:txBody>
      </p:sp>
      <p:pic>
        <p:nvPicPr>
          <p:cNvPr id="5" name="Obrázek 5" descr="Obsah obrázku muž, nošení&#10;&#10;Popis se vygeneroval automaticky.">
            <a:extLst>
              <a:ext uri="{FF2B5EF4-FFF2-40B4-BE49-F238E27FC236}">
                <a16:creationId xmlns:a16="http://schemas.microsoft.com/office/drawing/2014/main" id="{7E795A32-C82E-AF96-4DCC-D35FAF1487A5}"/>
              </a:ext>
            </a:extLst>
          </p:cNvPr>
          <p:cNvPicPr>
            <a:picLocks noChangeAspect="1"/>
          </p:cNvPicPr>
          <p:nvPr/>
        </p:nvPicPr>
        <p:blipFill rotWithShape="1">
          <a:blip r:embed="rId2"/>
          <a:srcRect l="20794" r="17329" b="1"/>
          <a:stretch/>
        </p:blipFill>
        <p:spPr>
          <a:xfrm>
            <a:off x="1526293" y="622338"/>
            <a:ext cx="2925741" cy="2647811"/>
          </a:xfrm>
          <a:prstGeom prst="rect">
            <a:avLst/>
          </a:prstGeom>
        </p:spPr>
      </p:pic>
      <p:grpSp>
        <p:nvGrpSpPr>
          <p:cNvPr id="16" name="Graphic 190">
            <a:extLst>
              <a:ext uri="{FF2B5EF4-FFF2-40B4-BE49-F238E27FC236}">
                <a16:creationId xmlns:a16="http://schemas.microsoft.com/office/drawing/2014/main" id="{A0AD230C-F2F1-4A9E-8B97-584473C0E6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8994" y="1420258"/>
            <a:ext cx="1598829" cy="531293"/>
            <a:chOff x="2504802" y="1755501"/>
            <a:chExt cx="1598829" cy="531293"/>
          </a:xfrm>
          <a:solidFill>
            <a:schemeClr val="bg1"/>
          </a:solidFill>
        </p:grpSpPr>
        <p:sp>
          <p:nvSpPr>
            <p:cNvPr id="17" name="Freeform: Shape 16">
              <a:extLst>
                <a:ext uri="{FF2B5EF4-FFF2-40B4-BE49-F238E27FC236}">
                  <a16:creationId xmlns:a16="http://schemas.microsoft.com/office/drawing/2014/main" id="{730434D9-2CD2-4FFE-AE02-D67B3FE059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4436E61-5829-49BD-A36C-155A102AD0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sp>
        <p:nvSpPr>
          <p:cNvPr id="20" name="Graphic 212">
            <a:extLst>
              <a:ext uri="{FF2B5EF4-FFF2-40B4-BE49-F238E27FC236}">
                <a16:creationId xmlns:a16="http://schemas.microsoft.com/office/drawing/2014/main" id="{FEED861F-CCB5-4C5C-B30B-A67DD2975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1813" y="806650"/>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2" name="Graphic 212">
            <a:extLst>
              <a:ext uri="{FF2B5EF4-FFF2-40B4-BE49-F238E27FC236}">
                <a16:creationId xmlns:a16="http://schemas.microsoft.com/office/drawing/2014/main" id="{F77C4D01-899C-430C-B96D-4E85CD4BA1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1813" y="806650"/>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pic>
        <p:nvPicPr>
          <p:cNvPr id="4" name="Obrázek 4" descr="Obsah obrázku pózování, skupina&#10;&#10;Popis se vygeneroval automaticky.">
            <a:extLst>
              <a:ext uri="{FF2B5EF4-FFF2-40B4-BE49-F238E27FC236}">
                <a16:creationId xmlns:a16="http://schemas.microsoft.com/office/drawing/2014/main" id="{BD672E95-3D91-B30C-0BF1-178B2B5E7BBF}"/>
              </a:ext>
            </a:extLst>
          </p:cNvPr>
          <p:cNvPicPr>
            <a:picLocks noChangeAspect="1"/>
          </p:cNvPicPr>
          <p:nvPr/>
        </p:nvPicPr>
        <p:blipFill rotWithShape="1">
          <a:blip r:embed="rId3"/>
          <a:srcRect l="1080" r="18978" b="1"/>
          <a:stretch/>
        </p:blipFill>
        <p:spPr>
          <a:xfrm>
            <a:off x="1512172" y="3401999"/>
            <a:ext cx="2925741" cy="2647811"/>
          </a:xfrm>
          <a:prstGeom prst="rect">
            <a:avLst/>
          </a:prstGeom>
        </p:spPr>
      </p:pic>
      <p:sp>
        <p:nvSpPr>
          <p:cNvPr id="3" name="Zástupný obsah 2">
            <a:extLst>
              <a:ext uri="{FF2B5EF4-FFF2-40B4-BE49-F238E27FC236}">
                <a16:creationId xmlns:a16="http://schemas.microsoft.com/office/drawing/2014/main" id="{54B289E0-0A2A-D536-62E7-AC53FF60B3BF}"/>
              </a:ext>
            </a:extLst>
          </p:cNvPr>
          <p:cNvSpPr>
            <a:spLocks noGrp="1"/>
          </p:cNvSpPr>
          <p:nvPr>
            <p:ph idx="1"/>
          </p:nvPr>
        </p:nvSpPr>
        <p:spPr>
          <a:xfrm>
            <a:off x="5956783" y="1747592"/>
            <a:ext cx="5217173" cy="4351338"/>
          </a:xfrm>
        </p:spPr>
        <p:txBody>
          <a:bodyPr vert="horz" lIns="91440" tIns="45720" rIns="91440" bIns="45720" rtlCol="0">
            <a:normAutofit/>
          </a:bodyPr>
          <a:lstStyle/>
          <a:p>
            <a:r>
              <a:rPr lang="cs-CZ" sz="1800">
                <a:solidFill>
                  <a:schemeClr val="bg1"/>
                </a:solidFill>
                <a:ea typeface="+mn-lt"/>
                <a:cs typeface="+mn-lt"/>
              </a:rPr>
              <a:t>československý komediální válečný film</a:t>
            </a:r>
            <a:endParaRPr lang="cs-CZ" sz="1800">
              <a:solidFill>
                <a:schemeClr val="bg1"/>
              </a:solidFill>
              <a:cs typeface="Calibri" panose="020F0502020204030204"/>
            </a:endParaRPr>
          </a:p>
          <a:p>
            <a:r>
              <a:rPr lang="cs-CZ" sz="1800">
                <a:solidFill>
                  <a:schemeClr val="bg1"/>
                </a:solidFill>
                <a:ea typeface="+mn-lt"/>
                <a:cs typeface="+mn-lt"/>
              </a:rPr>
              <a:t>režisér- Karel Steklý</a:t>
            </a:r>
            <a:endParaRPr lang="cs-CZ" sz="1800">
              <a:solidFill>
                <a:schemeClr val="bg1"/>
              </a:solidFill>
              <a:cs typeface="Calibri"/>
            </a:endParaRPr>
          </a:p>
          <a:p>
            <a:r>
              <a:rPr lang="cs-CZ" sz="1800">
                <a:solidFill>
                  <a:schemeClr val="bg1"/>
                </a:solidFill>
                <a:ea typeface="+mn-lt"/>
                <a:cs typeface="+mn-lt"/>
              </a:rPr>
              <a:t>Hlavní role: Rudolf Hrušínský</a:t>
            </a:r>
            <a:endParaRPr lang="cs-CZ" sz="1800">
              <a:solidFill>
                <a:schemeClr val="bg1"/>
              </a:solidFill>
              <a:cs typeface="Calibri"/>
            </a:endParaRPr>
          </a:p>
          <a:p>
            <a:r>
              <a:rPr lang="cs-CZ" sz="1800">
                <a:solidFill>
                  <a:schemeClr val="bg1"/>
                </a:solidFill>
                <a:ea typeface="+mn-lt"/>
                <a:cs typeface="+mn-lt"/>
              </a:rPr>
              <a:t>děj- Obchodník se psy Josef Švejk se od své bytné paní Müllerové dozví, že byl v Sarajevu spáchán atentát, při němž byl zastřelen arcivévoda Ferdinand. V hospodě řekne pár nevhodných řečí vůči politice, je zatčen. Postupem času se dostane do kostela u nemocnice kde se jako jediný rozpláče, tak si ho kněz vybere jako osobního sluhu. Kněz ho však časem prohraje v kartách. Poté Švejk pracuje pro nadporučíka Lukáše, přes kterého se dostane na frontu.</a:t>
            </a:r>
            <a:endParaRPr lang="cs-CZ" sz="1800">
              <a:solidFill>
                <a:schemeClr val="bg1"/>
              </a:solidFill>
              <a:cs typeface="Calibri"/>
            </a:endParaRPr>
          </a:p>
          <a:p>
            <a:r>
              <a:rPr lang="cs-CZ" sz="1800">
                <a:solidFill>
                  <a:schemeClr val="bg1"/>
                </a:solidFill>
                <a:ea typeface="+mn-lt"/>
                <a:cs typeface="+mn-lt"/>
                <a:hlinkClick r:id="rId4"/>
              </a:rPr>
              <a:t>https://youtu.be/OrLkgOJe3Rc</a:t>
            </a:r>
            <a:r>
              <a:rPr lang="cs-CZ" sz="1800">
                <a:solidFill>
                  <a:schemeClr val="bg1"/>
                </a:solidFill>
                <a:ea typeface="+mn-lt"/>
                <a:cs typeface="+mn-lt"/>
              </a:rPr>
              <a:t>  </a:t>
            </a:r>
            <a:endParaRPr lang="cs-CZ" sz="1800">
              <a:solidFill>
                <a:schemeClr val="bg1"/>
              </a:solidFill>
              <a:cs typeface="Calibri"/>
            </a:endParaRPr>
          </a:p>
        </p:txBody>
      </p:sp>
      <p:grpSp>
        <p:nvGrpSpPr>
          <p:cNvPr id="24" name="Graphic 4">
            <a:extLst>
              <a:ext uri="{FF2B5EF4-FFF2-40B4-BE49-F238E27FC236}">
                <a16:creationId xmlns:a16="http://schemas.microsoft.com/office/drawing/2014/main" id="{1184B901-2502-42F7-B6E1-13651AE05C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38599" y="4912973"/>
            <a:ext cx="1443404" cy="1443428"/>
            <a:chOff x="5734037" y="3067039"/>
            <a:chExt cx="724483" cy="724489"/>
          </a:xfrm>
          <a:solidFill>
            <a:schemeClr val="bg1"/>
          </a:solidFill>
        </p:grpSpPr>
        <p:sp>
          <p:nvSpPr>
            <p:cNvPr id="25" name="Freeform: Shape 24">
              <a:extLst>
                <a:ext uri="{FF2B5EF4-FFF2-40B4-BE49-F238E27FC236}">
                  <a16:creationId xmlns:a16="http://schemas.microsoft.com/office/drawing/2014/main" id="{AD88793F-E99D-4934-BE32-3045302EE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D227D46B-1058-4251-A39F-9361D51D9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6CC86CF-119A-4B45-BA2B-782707C2EB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86D6694-09E2-4F0F-9847-F071D6E6F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8C026A13-9FDF-437E-97FD-239BCA23CB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5BCC789C-A5C7-4B13-AA57-CE3422F842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E737D83C-FE40-4043-B578-93346B3A42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F762F7ED-C9CB-43B3-A6B4-788BF3A356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5BCE3537-0B60-49B0-B944-3394C6FAEB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2D63E2E2-7628-4D04-B402-95AF3E4D80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BE6AE619-C5D7-4384-8C9B-D7C20C0723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C60D6249-EE14-48E8-A4D4-76C866D616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C7F81F2F-CD18-4450-B0C3-DE18E95EEC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E3E9DB61-5211-4057-8987-44288F162B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7344F4FC-CCE7-43DF-93E8-7B59187FF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F3C9DBFF-F8A1-4CC0-83FB-F02095D0B7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E8841E30-ED90-482C-8E83-15A3C62EE1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D4C36012-7833-44E5-AF6A-16F061AF6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1A5FB616-644E-4AA6-A1A5-2A133FF5BE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33788DEB-82C9-4FFD-BB7E-C4F79F0B06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36C7DC16-1C97-4F53-B990-41583AE249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2B8B094C-797D-4970-B11A-56CB6D3BC0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5467AC8E-502F-4AD9-B8EC-7CF01ED11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0664D7E8-21B8-4A54-A1D3-B741777B68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1B41E89E-3098-490D-8BFD-1EAC178080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E8C5C467-1C36-4754-9E4C-7E073A6D63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1886416B-1EB8-4C63-98D3-2ED4C8AB67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887E7ABA-1C27-4ECB-A0F2-9F627CF13A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CB623774-F1A4-47BD-B3D0-731368FE9F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DBCF3C89-4A49-4B99-9E61-9C393B460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ED6A8371-6F09-42D3-BFE7-C02DAF3340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D59CB83F-3F7F-462F-B600-5E7146BA75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179CD358-A896-4293-98D8-73B646120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73054398-60F8-4F9B-8159-56E8437EF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350BA358-E733-457F-A3B6-DEDA2D1AEC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10FDD4AE-5D4F-4151-9A77-FAEDE47B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F4F80DDF-0EF5-4387-958B-A97581EF8B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C0F3EFA1-B891-46DA-933A-4F4D0C1D0D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1711F210-A3FF-4CF2-AA5D-49BBAFBB3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0A4882AE-036C-4D19-BB4E-EECFFAE3EB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BA6F9AC5-05EA-41B4-B2F3-D2AD9614CB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2151E501-586A-4259-A46B-9C82159A74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155219E5-BDDF-419A-B20F-719CC3D63E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B2498AB5-440A-4DA7-B709-6BBE83E14D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6A509E5B-EB47-4D17-B66B-00000E289A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1C563AD2-2231-4A45-8533-7F162D9995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B59B6894-D66A-4C55-AC77-313AAC3C1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C31484FA-4EC8-4615-8E01-6F843BFB2B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F3DF5265-CD38-4DAA-BEEB-4AEE3646E4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4B70D584-4897-4BD4-A7D9-EE0341AE0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B89EE42F-1FF5-41F9-897F-3EBF7D124F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98A9E84C-712D-440F-9E49-8D998C247E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3C135AC6-2CAB-4DCC-8717-74963491C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238100A4-9D21-4283-B22C-2DFC19ACEA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39DE80AD-8138-4977-ACF4-A760A74F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1B603A1D-520C-4248-B3AF-A6576BE741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0804202A-6406-4928-B315-5B77DE2EE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6E227203-EC63-4E0E-94E4-1BD995AD86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3B301A5E-419D-447A-A864-586F78320F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3AD8D7E1-B7CE-4913-A223-566B3B582A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89E65440-0DC7-47C7-AEC6-AF592082F3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334A0477-AC62-460E-8DF5-83B40AB9B0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77122425-98E2-4536-9F31-F0B7D9BD3C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F81D1B41-2171-4C76-AF7E-4BF1C6F111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2E42F748-E2AD-451F-B2BF-7B386A943A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E1532B74-E439-40A7-A473-CB6407D952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5A7F2BF3-54AE-4669-93D3-926195FE5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191CF669-2D21-4580-AAEF-B28B7E50F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A7FBBF91-F322-43A1-A605-A69402A095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438D4E36-1F7F-48D0-9882-91CA3E6550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ABA39927-855E-4C3E-96FB-3910D01D61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491BC796-66FF-47E5-AC45-F33EC46100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F1EE308C-6C13-43C4-A4F5-A0C4F272B2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00D7BEDD-9DE0-4325-A634-AB0E259269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11D1B3D7-CE9E-42CA-B32D-A0C201E392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0E2128CE-1AA6-4A04-8267-A1B6AF2EB6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BEAC7405-BE09-424F-BC52-A4A597F95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78C19306-1DB5-4161-8617-9003A7367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D2CD845E-9F6E-47ED-9A94-B58F8DB9F1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96164C07-3CE0-4DE9-ADBA-E5BCF97332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2D8763AD-BAC5-4D8C-B291-1C3713EE2A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0A568591-52C9-4BBD-8BEA-6E788C0BF1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A8BBBC57-48DC-4DE2-9919-3D37EB90A6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B894C3FA-F077-4C23-B592-08FE0EDB65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6C25930A-33A9-4793-8EC8-CDFAE240A7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210B92D1-1C5A-45E6-BE34-8447A9179A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81D8896F-81C6-4F10-A13F-4307E35A46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4F03213F-A82D-4FC4-BBFF-69F9C4482E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10F9612-8DBC-4889-BF7C-74D4005A99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46442812-97CF-4BD0-AB8A-58E6060A1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184D774A-5C6A-456C-AE90-26D2E27007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CD7C9483-2BF2-4E4F-BD15-58F7EC10A9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AA00AA30-5552-4EBE-BE1A-2FCFE86B0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6551D11E-EFAE-4045-8123-48BF3F9F7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0E626591-A65E-46D1-9BC5-0696D3A6B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57995A8B-1A24-40F3-AB16-ACBD669AB8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EB21FF23-D68F-49C6-B2FC-E7557D53B2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807EF2FE-2E53-4DA9-B75B-EB9BC6059F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C283410F-AC2F-4284-9584-D62D084B52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6A1D2921-7CFF-4451-82C7-DDB96E74BE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120A7506-F2CF-41E4-A73E-739108654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20375791-8017-43D6-AB49-D44B9545CA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FB4A3C1C-1450-4E3D-9F32-8DFDFFE337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2085DBDF-1063-49D6-B696-640EA6DD8D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5E18E380-E552-4675-BBD2-38FF8FA395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A7A5BEB3-C0FA-42E7-9117-EDE8539EB5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3A2F4397-C7F2-44F5-9537-FBE540437D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14F258C5-A1D8-4A24-8D5E-2910DF6EBC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ABE4F60F-94C0-4E0F-87DC-375FB4D81D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86F61EC7-1295-414F-B78A-4D860D60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BDE79F0E-5EF9-45E6-889D-AD68EE0A75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26CAB8C2-9385-4E9B-84FE-17216134B4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3F553870-294B-4CAA-9BED-743A21E10B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8ADEDC40-D8F0-4313-B7F4-93ED77A7A4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24E7D39B-5532-41C6-8111-63A7C788F4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5A0562BA-738B-4844-BA9A-BF0846E3FE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581DE754-2346-4952-A2A5-0226EF158C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FED80020-2957-45DA-AF30-35F3EAEDA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0E923126-A2FF-4172-81F5-721C496482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65C8C68F-0273-4B8E-9FD5-6E4F5E171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22AEE008-8531-4A26-AD8A-47E0D9C39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CF2A62EB-4037-469E-A6BE-CCE8BB74AE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9DF7AC2B-B55E-43DA-929C-5F5963D2F0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20C65E55-823D-4DAD-9245-85204B9E6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11D02822-B081-4809-AE14-B815E13043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6F57C050-3FE5-43E5-BBC1-3833A06C6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2C1BCBF3-63E4-4905-80C1-77ADD585B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547E5F4B-9F8F-45D7-8061-F8BE9686BA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D727A4EA-54D7-4C09-ADD3-426B2D4929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8BE8742F-6925-4467-BDE2-04293902B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DBA6F7B0-490F-4AB1-B90A-0FC04A2942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A838C6CF-5117-4E96-AC86-63472B56F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FAC9328B-117B-4AEB-99DF-5654E2F9D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A55C5EAF-BAAA-40C5-8911-9FBC412794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84E6C132-665D-4532-BE05-648B18EEF7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59EF90CA-CF64-4B01-8FC6-2C001AA29D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58352722-95E6-43E3-AA93-9416AB98F4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9BABFDBB-2E47-4AD3-8EC4-C580E97133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8CBCBD1B-CE75-446E-B1E9-86E838AFD5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53EE8C76-5CE4-4E6D-A34D-342E0F7520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F079374E-A4E3-4516-ACBA-4B392A6543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8165A7C6-907C-4B71-A9E3-58EC3F28BE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48386427-C9A8-4E81-BF4B-450FFF8BA5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A54D4E37-213B-43B7-932B-BDFB6575EB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BCE5BE09-518D-4D74-AA7D-28181B146D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5D3C5F47-2854-46C9-BDF7-CEA0606E3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7A7F5432-BDFB-4311-A4A2-E1C0318DA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5AF4A34E-1587-4319-9DDC-1C5DE43B3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8A3076E2-1BAD-4A1B-9737-AF3BAF967A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6A51F02D-F9D9-4DDC-BE37-EE176D8199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175E0E4B-EE9B-4F2B-B07F-B1AA2A8F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3F65E95D-F230-4CB4-9708-D8DD731771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552583DC-4906-4844-9931-CA77071E0E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45F54635-332F-456D-983F-80E73231EA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89C8A10A-060B-446D-ADE1-7B0C23E52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D81E9757-D7AC-4ED4-980A-0BD763CA21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E965CC30-A4D6-4C8E-9EAD-DBC1508767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25A950C2-CA46-4CC3-A0CA-CCDF2F7C14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B1362684-FEF2-4D08-A6BC-08712C09AB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F42DD12E-7DF2-477C-A13A-82892CF32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020FF5D3-8A79-40EE-8C34-58DC26982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E27E87EA-E072-464D-8336-7294018029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8A53D000-E827-4764-AB5E-736F39688F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ED12E1D5-0FC5-4DEB-A638-272A08AE06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2B1F6A97-A5B7-46FF-ACCA-A914AB1CD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2626DCAF-FABD-4345-A36E-F8A6D4388E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AA6CD66A-1BBB-4AF5-965B-A037016E64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D3B30AA1-97BD-4F8D-ADD2-F0BD6CFCE0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1C5D8DDC-65BF-4C46-9089-9E6810993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8817593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0" name="Rectangle 11">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3">
            <a:extLst>
              <a:ext uri="{FF2B5EF4-FFF2-40B4-BE49-F238E27FC236}">
                <a16:creationId xmlns:a16="http://schemas.microsoft.com/office/drawing/2014/main" id="{FFFEB18F-F81F-4CED-BE64-EB888A77C3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60" y="3011211"/>
            <a:ext cx="3474943" cy="3474943"/>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Rectangle 11">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Nadpis 1">
            <a:extLst>
              <a:ext uri="{FF2B5EF4-FFF2-40B4-BE49-F238E27FC236}">
                <a16:creationId xmlns:a16="http://schemas.microsoft.com/office/drawing/2014/main" id="{512B1FD5-3C1D-B660-8B08-0CFB37E7FE39}"/>
              </a:ext>
            </a:extLst>
          </p:cNvPr>
          <p:cNvSpPr>
            <a:spLocks noGrp="1"/>
          </p:cNvSpPr>
          <p:nvPr>
            <p:ph type="title"/>
          </p:nvPr>
        </p:nvSpPr>
        <p:spPr>
          <a:xfrm>
            <a:off x="803027" y="3579484"/>
            <a:ext cx="3267256" cy="2474102"/>
          </a:xfrm>
        </p:spPr>
        <p:txBody>
          <a:bodyPr anchor="b">
            <a:normAutofit/>
          </a:bodyPr>
          <a:lstStyle/>
          <a:p>
            <a:pPr algn="ctr"/>
            <a:r>
              <a:rPr lang="cs-CZ" sz="3600">
                <a:solidFill>
                  <a:schemeClr val="bg1"/>
                </a:solidFill>
                <a:latin typeface="Mystical Woods Rough Script"/>
                <a:cs typeface="Calibri Light"/>
              </a:rPr>
              <a:t>Copak je to za vojáka</a:t>
            </a:r>
          </a:p>
        </p:txBody>
      </p:sp>
      <p:cxnSp>
        <p:nvCxnSpPr>
          <p:cNvPr id="14" name="Straight Connector 13">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 y="2026340"/>
            <a:ext cx="5446702"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Obrázek 4" descr="Obsah obrázku text, osoba, noviny&#10;&#10;Popis se vygeneroval automaticky.">
            <a:extLst>
              <a:ext uri="{FF2B5EF4-FFF2-40B4-BE49-F238E27FC236}">
                <a16:creationId xmlns:a16="http://schemas.microsoft.com/office/drawing/2014/main" id="{8C154C7F-F45E-9745-6522-CE3FE7D64FA6}"/>
              </a:ext>
            </a:extLst>
          </p:cNvPr>
          <p:cNvPicPr>
            <a:picLocks noChangeAspect="1"/>
          </p:cNvPicPr>
          <p:nvPr/>
        </p:nvPicPr>
        <p:blipFill rotWithShape="1">
          <a:blip r:embed="rId2"/>
          <a:srcRect t="10902" r="2" b="18349"/>
          <a:stretch/>
        </p:blipFill>
        <p:spPr>
          <a:xfrm>
            <a:off x="222667" y="735775"/>
            <a:ext cx="2040115" cy="2040115"/>
          </a:xfrm>
          <a:custGeom>
            <a:avLst/>
            <a:gdLst/>
            <a:ahLst/>
            <a:cxnLst/>
            <a:rect l="l" t="t" r="r" b="b"/>
            <a:pathLst>
              <a:path w="2255084" h="2255084">
                <a:moveTo>
                  <a:pt x="1127542" y="0"/>
                </a:moveTo>
                <a:cubicBezTo>
                  <a:pt x="1750266" y="0"/>
                  <a:pt x="2255084" y="504818"/>
                  <a:pt x="2255084" y="1127542"/>
                </a:cubicBezTo>
                <a:cubicBezTo>
                  <a:pt x="2255084" y="1750266"/>
                  <a:pt x="1750266" y="2255084"/>
                  <a:pt x="1127542" y="2255084"/>
                </a:cubicBezTo>
                <a:cubicBezTo>
                  <a:pt x="504818" y="2255084"/>
                  <a:pt x="0" y="1750266"/>
                  <a:pt x="0" y="1127542"/>
                </a:cubicBezTo>
                <a:cubicBezTo>
                  <a:pt x="0" y="504818"/>
                  <a:pt x="504818" y="0"/>
                  <a:pt x="1127542" y="0"/>
                </a:cubicBezTo>
                <a:close/>
              </a:path>
            </a:pathLst>
          </a:custGeom>
        </p:spPr>
      </p:pic>
      <p:pic>
        <p:nvPicPr>
          <p:cNvPr id="7" name="Obrázek 7" descr="Obsah obrázku osoba, exteriér, země, muž&#10;&#10;Popis se vygeneroval automaticky.">
            <a:extLst>
              <a:ext uri="{FF2B5EF4-FFF2-40B4-BE49-F238E27FC236}">
                <a16:creationId xmlns:a16="http://schemas.microsoft.com/office/drawing/2014/main" id="{981AF4C6-05E4-E8D4-C7D4-037344F8385D}"/>
              </a:ext>
            </a:extLst>
          </p:cNvPr>
          <p:cNvPicPr>
            <a:picLocks noChangeAspect="1"/>
          </p:cNvPicPr>
          <p:nvPr/>
        </p:nvPicPr>
        <p:blipFill rotWithShape="1">
          <a:blip r:embed="rId3"/>
          <a:srcRect l="12569" r="22178" b="-4"/>
          <a:stretch/>
        </p:blipFill>
        <p:spPr>
          <a:xfrm>
            <a:off x="2367813" y="168131"/>
            <a:ext cx="1705963" cy="1705963"/>
          </a:xfrm>
          <a:custGeom>
            <a:avLst/>
            <a:gdLst/>
            <a:ahLst/>
            <a:cxnLst/>
            <a:rect l="l" t="t" r="r" b="b"/>
            <a:pathLst>
              <a:path w="2228656" h="2228656">
                <a:moveTo>
                  <a:pt x="1114328" y="0"/>
                </a:moveTo>
                <a:cubicBezTo>
                  <a:pt x="1729754" y="0"/>
                  <a:pt x="2228656" y="498902"/>
                  <a:pt x="2228656" y="1114328"/>
                </a:cubicBezTo>
                <a:cubicBezTo>
                  <a:pt x="2228656" y="1729754"/>
                  <a:pt x="1729754" y="2228656"/>
                  <a:pt x="1114328" y="2228656"/>
                </a:cubicBezTo>
                <a:cubicBezTo>
                  <a:pt x="498902" y="2228656"/>
                  <a:pt x="0" y="1729754"/>
                  <a:pt x="0" y="1114328"/>
                </a:cubicBezTo>
                <a:cubicBezTo>
                  <a:pt x="0" y="498902"/>
                  <a:pt x="498902" y="0"/>
                  <a:pt x="1114328" y="0"/>
                </a:cubicBezTo>
                <a:close/>
              </a:path>
            </a:pathLst>
          </a:custGeom>
        </p:spPr>
      </p:pic>
      <p:grpSp>
        <p:nvGrpSpPr>
          <p:cNvPr id="192"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6976" y="3037805"/>
            <a:ext cx="1291642" cy="429215"/>
            <a:chOff x="2504802" y="1755501"/>
            <a:chExt cx="1598829" cy="531293"/>
          </a:xfrm>
          <a:solidFill>
            <a:schemeClr val="bg1"/>
          </a:solidFill>
        </p:grpSpPr>
        <p:sp>
          <p:nvSpPr>
            <p:cNvPr id="17" name="Freeform: Shape 16">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193" name="Freeform: Shape 17">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pic>
        <p:nvPicPr>
          <p:cNvPr id="5" name="Obrázek 5" descr="Obsah obrázku strom, tráva, exteriér, vojenská uniforma&#10;&#10;Popis se vygeneroval automaticky.">
            <a:extLst>
              <a:ext uri="{FF2B5EF4-FFF2-40B4-BE49-F238E27FC236}">
                <a16:creationId xmlns:a16="http://schemas.microsoft.com/office/drawing/2014/main" id="{17668259-F2D5-71E4-F564-5AB87C1FBBD6}"/>
              </a:ext>
            </a:extLst>
          </p:cNvPr>
          <p:cNvPicPr>
            <a:picLocks noChangeAspect="1"/>
          </p:cNvPicPr>
          <p:nvPr/>
        </p:nvPicPr>
        <p:blipFill rotWithShape="1">
          <a:blip r:embed="rId4"/>
          <a:srcRect l="14368" r="12635" b="4"/>
          <a:stretch/>
        </p:blipFill>
        <p:spPr>
          <a:xfrm>
            <a:off x="3897249" y="1682346"/>
            <a:ext cx="1897916" cy="1897916"/>
          </a:xfrm>
          <a:custGeom>
            <a:avLst/>
            <a:gdLst/>
            <a:ahLst/>
            <a:cxnLst/>
            <a:rect l="l" t="t" r="r" b="b"/>
            <a:pathLst>
              <a:path w="2479422" h="2479422">
                <a:moveTo>
                  <a:pt x="1239711" y="0"/>
                </a:moveTo>
                <a:cubicBezTo>
                  <a:pt x="1924384" y="0"/>
                  <a:pt x="2479422" y="555038"/>
                  <a:pt x="2479422" y="1239711"/>
                </a:cubicBezTo>
                <a:cubicBezTo>
                  <a:pt x="2479422" y="1924384"/>
                  <a:pt x="1924384" y="2479422"/>
                  <a:pt x="1239711" y="2479422"/>
                </a:cubicBezTo>
                <a:cubicBezTo>
                  <a:pt x="555038" y="2479422"/>
                  <a:pt x="0" y="1924384"/>
                  <a:pt x="0" y="1239711"/>
                </a:cubicBezTo>
                <a:cubicBezTo>
                  <a:pt x="0" y="555038"/>
                  <a:pt x="555038" y="0"/>
                  <a:pt x="1239711" y="0"/>
                </a:cubicBezTo>
                <a:close/>
              </a:path>
            </a:pathLst>
          </a:custGeom>
        </p:spPr>
      </p:pic>
      <p:grpSp>
        <p:nvGrpSpPr>
          <p:cNvPr id="194"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08153" y="2074611"/>
            <a:ext cx="1330536" cy="1330521"/>
            <a:chOff x="5734037" y="3067039"/>
            <a:chExt cx="724483" cy="724489"/>
          </a:xfrm>
          <a:solidFill>
            <a:schemeClr val="bg1"/>
          </a:solidFill>
        </p:grpSpPr>
        <p:sp>
          <p:nvSpPr>
            <p:cNvPr id="21" name="Freeform: Shape 20">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95" name="Freeform: Shape 21">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96" name="Freeform: Shape 22">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7" name="Freeform: Shape 23">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8" name="Freeform: Shape 25">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99" name="Freeform: Shape 26">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0" name="Freeform: Shape 27">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grpSp>
      <p:pic>
        <p:nvPicPr>
          <p:cNvPr id="6" name="Obrázek 6" descr="Obsah obrázku osoba, exteriér, muž&#10;&#10;Popis se vygeneroval automaticky.">
            <a:extLst>
              <a:ext uri="{FF2B5EF4-FFF2-40B4-BE49-F238E27FC236}">
                <a16:creationId xmlns:a16="http://schemas.microsoft.com/office/drawing/2014/main" id="{7E64707D-3416-3D14-D215-663FE54496C1}"/>
              </a:ext>
            </a:extLst>
          </p:cNvPr>
          <p:cNvPicPr>
            <a:picLocks noChangeAspect="1"/>
          </p:cNvPicPr>
          <p:nvPr/>
        </p:nvPicPr>
        <p:blipFill rotWithShape="1">
          <a:blip r:embed="rId5"/>
          <a:srcRect l="27748" r="7" b="7"/>
          <a:stretch/>
        </p:blipFill>
        <p:spPr>
          <a:xfrm>
            <a:off x="4542412" y="3850995"/>
            <a:ext cx="2013902" cy="2013902"/>
          </a:xfrm>
          <a:custGeom>
            <a:avLst/>
            <a:gdLst/>
            <a:ahLst/>
            <a:cxnLst/>
            <a:rect l="l" t="t" r="r" b="b"/>
            <a:pathLst>
              <a:path w="2013902" h="2013902">
                <a:moveTo>
                  <a:pt x="1006951" y="0"/>
                </a:moveTo>
                <a:cubicBezTo>
                  <a:pt x="1563075" y="0"/>
                  <a:pt x="2013902" y="450827"/>
                  <a:pt x="2013902" y="1006951"/>
                </a:cubicBezTo>
                <a:cubicBezTo>
                  <a:pt x="2013902" y="1563075"/>
                  <a:pt x="1563075" y="2013902"/>
                  <a:pt x="1006951" y="2013902"/>
                </a:cubicBezTo>
                <a:cubicBezTo>
                  <a:pt x="450827" y="2013902"/>
                  <a:pt x="0" y="1563075"/>
                  <a:pt x="0" y="1006951"/>
                </a:cubicBezTo>
                <a:cubicBezTo>
                  <a:pt x="0" y="450827"/>
                  <a:pt x="450827" y="0"/>
                  <a:pt x="1006951" y="0"/>
                </a:cubicBezTo>
                <a:close/>
              </a:path>
            </a:pathLst>
          </a:custGeom>
        </p:spPr>
      </p:pic>
      <p:sp>
        <p:nvSpPr>
          <p:cNvPr id="3" name="Zástupný obsah 2">
            <a:extLst>
              <a:ext uri="{FF2B5EF4-FFF2-40B4-BE49-F238E27FC236}">
                <a16:creationId xmlns:a16="http://schemas.microsoft.com/office/drawing/2014/main" id="{1FFDE68A-6D78-82D5-B1C4-025F3E2FB364}"/>
              </a:ext>
            </a:extLst>
          </p:cNvPr>
          <p:cNvSpPr>
            <a:spLocks noGrp="1"/>
          </p:cNvSpPr>
          <p:nvPr>
            <p:ph idx="1"/>
          </p:nvPr>
        </p:nvSpPr>
        <p:spPr>
          <a:xfrm>
            <a:off x="6989776" y="674087"/>
            <a:ext cx="4427091" cy="5434793"/>
          </a:xfrm>
        </p:spPr>
        <p:txBody>
          <a:bodyPr vert="horz" lIns="91440" tIns="45720" rIns="91440" bIns="45720" rtlCol="0" anchor="ctr">
            <a:normAutofit/>
          </a:bodyPr>
          <a:lstStyle/>
          <a:p>
            <a:r>
              <a:rPr lang="cs-CZ" sz="1800">
                <a:solidFill>
                  <a:schemeClr val="bg1"/>
                </a:solidFill>
                <a:cs typeface="Calibri"/>
              </a:rPr>
              <a:t>Česká filmová komedie</a:t>
            </a:r>
          </a:p>
          <a:p>
            <a:r>
              <a:rPr lang="cs-CZ" sz="1800">
                <a:solidFill>
                  <a:schemeClr val="bg1"/>
                </a:solidFill>
                <a:cs typeface="Calibri"/>
              </a:rPr>
              <a:t>Režisér je Petr Tuček</a:t>
            </a:r>
          </a:p>
          <a:p>
            <a:r>
              <a:rPr lang="cs-CZ" sz="1800">
                <a:solidFill>
                  <a:schemeClr val="bg1"/>
                </a:solidFill>
                <a:cs typeface="Calibri"/>
              </a:rPr>
              <a:t>V hlavní roli Jiří Langmajer</a:t>
            </a:r>
          </a:p>
          <a:p>
            <a:r>
              <a:rPr lang="cs-CZ" sz="1800">
                <a:solidFill>
                  <a:schemeClr val="bg1"/>
                </a:solidFill>
                <a:cs typeface="Calibri"/>
              </a:rPr>
              <a:t>Film se natáčel v obci Janovice nad Úhlavou, Klatovech a v Mníšku pod Brdy</a:t>
            </a:r>
          </a:p>
          <a:p>
            <a:r>
              <a:rPr lang="cs-CZ" sz="1800">
                <a:solidFill>
                  <a:schemeClr val="bg1"/>
                </a:solidFill>
                <a:cs typeface="Calibri"/>
              </a:rPr>
              <a:t>Dej: Slobodník Kouba slouží u výsadkářů. Má ale jednu slabost - ženy. To se mu vymstí poté co se zamiluje do sestry svého velitele. Během vojenského cvičení prokáže své lidské kvality, kdy zachrání odvozem do nemocnice pořezaného chlapce, nebo objeví prodejce masa na černém trhu. To však není vše, co Koubu na cestě do kasáren. </a:t>
            </a:r>
          </a:p>
          <a:p>
            <a:pPr marL="0" indent="0">
              <a:buNone/>
            </a:pPr>
            <a:r>
              <a:rPr lang="cs-CZ" sz="1800">
                <a:solidFill>
                  <a:schemeClr val="bg1"/>
                </a:solidFill>
                <a:ea typeface="+mn-lt"/>
                <a:cs typeface="+mn-lt"/>
              </a:rPr>
              <a:t>     https://www.youtube.com/watch?v=PmRa4eLA9wE</a:t>
            </a:r>
            <a:endParaRPr lang="cs-CZ" sz="1800">
              <a:solidFill>
                <a:schemeClr val="bg1"/>
              </a:solidFill>
              <a:cs typeface="Calibri"/>
            </a:endParaRPr>
          </a:p>
          <a:p>
            <a:endParaRPr lang="cs-CZ" sz="1800">
              <a:solidFill>
                <a:schemeClr val="bg1"/>
              </a:solidFill>
              <a:cs typeface="Calibri"/>
            </a:endParaRPr>
          </a:p>
          <a:p>
            <a:endParaRPr lang="cs-CZ" sz="1800">
              <a:solidFill>
                <a:schemeClr val="bg1"/>
              </a:solidFill>
              <a:cs typeface="Calibri"/>
            </a:endParaRPr>
          </a:p>
        </p:txBody>
      </p:sp>
      <p:cxnSp>
        <p:nvCxnSpPr>
          <p:cNvPr id="10" name="Straight Connector 15">
            <a:extLst>
              <a:ext uri="{FF2B5EF4-FFF2-40B4-BE49-F238E27FC236}">
                <a16:creationId xmlns:a16="http://schemas.microsoft.com/office/drawing/2014/main" id="{B7188D9B-1674-419B-A379-D1632A7EC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29053"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916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11">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4" name="Freeform: Shape 13">
            <a:extLst>
              <a:ext uri="{FF2B5EF4-FFF2-40B4-BE49-F238E27FC236}">
                <a16:creationId xmlns:a16="http://schemas.microsoft.com/office/drawing/2014/main" id="{F8875E4C-CFFE-4552-ABC7-175C3CB757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6">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 name="Nadpis 1">
            <a:extLst>
              <a:ext uri="{FF2B5EF4-FFF2-40B4-BE49-F238E27FC236}">
                <a16:creationId xmlns:a16="http://schemas.microsoft.com/office/drawing/2014/main" id="{B3B5FD46-AA49-E437-732E-C28AD5838ABB}"/>
              </a:ext>
            </a:extLst>
          </p:cNvPr>
          <p:cNvSpPr>
            <a:spLocks noGrp="1"/>
          </p:cNvSpPr>
          <p:nvPr>
            <p:ph type="title"/>
          </p:nvPr>
        </p:nvSpPr>
        <p:spPr>
          <a:xfrm>
            <a:off x="2115403" y="633046"/>
            <a:ext cx="4539543" cy="1314996"/>
          </a:xfrm>
        </p:spPr>
        <p:txBody>
          <a:bodyPr anchor="b">
            <a:normAutofit/>
          </a:bodyPr>
          <a:lstStyle/>
          <a:p>
            <a:r>
              <a:rPr lang="cs-CZ">
                <a:solidFill>
                  <a:schemeClr val="bg1"/>
                </a:solidFill>
                <a:latin typeface="Mystical Woods Rough Script"/>
                <a:cs typeface="Calibri Light"/>
              </a:rPr>
              <a:t>Vesničko má středisková</a:t>
            </a:r>
          </a:p>
        </p:txBody>
      </p:sp>
      <p:sp>
        <p:nvSpPr>
          <p:cNvPr id="32" name="Freeform: Shape 15">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33" name="Freeform: Shape 17">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3" name="Zástupný obsah 2">
            <a:extLst>
              <a:ext uri="{FF2B5EF4-FFF2-40B4-BE49-F238E27FC236}">
                <a16:creationId xmlns:a16="http://schemas.microsoft.com/office/drawing/2014/main" id="{8AADF6D7-7782-7A36-E727-DB67A7A3317F}"/>
              </a:ext>
            </a:extLst>
          </p:cNvPr>
          <p:cNvSpPr>
            <a:spLocks noGrp="1"/>
          </p:cNvSpPr>
          <p:nvPr>
            <p:ph idx="1"/>
          </p:nvPr>
        </p:nvSpPr>
        <p:spPr>
          <a:xfrm>
            <a:off x="1224007" y="2255133"/>
            <a:ext cx="5919769" cy="4820840"/>
          </a:xfrm>
        </p:spPr>
        <p:txBody>
          <a:bodyPr vert="horz" lIns="91440" tIns="45720" rIns="91440" bIns="45720" rtlCol="0" anchor="t">
            <a:normAutofit/>
          </a:bodyPr>
          <a:lstStyle/>
          <a:p>
            <a:r>
              <a:rPr lang="cs-CZ" sz="1800">
                <a:solidFill>
                  <a:schemeClr val="bg1"/>
                </a:solidFill>
                <a:ea typeface="Calibri"/>
                <a:cs typeface="Calibri"/>
              </a:rPr>
              <a:t>Československá </a:t>
            </a:r>
            <a:r>
              <a:rPr lang="cs-CZ" sz="1800" err="1">
                <a:solidFill>
                  <a:schemeClr val="bg1"/>
                </a:solidFill>
                <a:ea typeface="Calibri"/>
                <a:cs typeface="Calibri"/>
              </a:rPr>
              <a:t>komédia</a:t>
            </a:r>
            <a:r>
              <a:rPr lang="cs-CZ" sz="1800">
                <a:solidFill>
                  <a:schemeClr val="bg1"/>
                </a:solidFill>
                <a:ea typeface="Calibri"/>
                <a:cs typeface="Calibri"/>
              </a:rPr>
              <a:t> z roku 1985</a:t>
            </a:r>
          </a:p>
          <a:p>
            <a:r>
              <a:rPr lang="cs-CZ" sz="1800" err="1">
                <a:solidFill>
                  <a:schemeClr val="bg1"/>
                </a:solidFill>
                <a:ea typeface="Calibri"/>
                <a:cs typeface="Calibri"/>
              </a:rPr>
              <a:t>Scénarista:Zdeňka</a:t>
            </a:r>
            <a:r>
              <a:rPr lang="cs-CZ" sz="1800">
                <a:solidFill>
                  <a:schemeClr val="bg1"/>
                </a:solidFill>
                <a:ea typeface="Calibri"/>
                <a:cs typeface="Calibri"/>
              </a:rPr>
              <a:t> Svěráka, režisér: Jiří Menzela </a:t>
            </a:r>
          </a:p>
          <a:p>
            <a:r>
              <a:rPr lang="cs-CZ" sz="1800">
                <a:solidFill>
                  <a:schemeClr val="bg1"/>
                </a:solidFill>
                <a:ea typeface="Calibri"/>
                <a:cs typeface="Calibri"/>
              </a:rPr>
              <a:t>Jeden z </a:t>
            </a:r>
            <a:r>
              <a:rPr lang="cs-CZ" sz="1800" err="1">
                <a:solidFill>
                  <a:schemeClr val="bg1"/>
                </a:solidFill>
                <a:ea typeface="Calibri"/>
                <a:cs typeface="Calibri"/>
              </a:rPr>
              <a:t>najznámejších</a:t>
            </a:r>
            <a:r>
              <a:rPr lang="cs-CZ" sz="1800">
                <a:solidFill>
                  <a:schemeClr val="bg1"/>
                </a:solidFill>
                <a:ea typeface="Calibri"/>
                <a:cs typeface="Calibri"/>
              </a:rPr>
              <a:t> českých </a:t>
            </a:r>
            <a:r>
              <a:rPr lang="cs-CZ" sz="1800" err="1">
                <a:solidFill>
                  <a:schemeClr val="bg1"/>
                </a:solidFill>
                <a:ea typeface="Calibri"/>
                <a:cs typeface="Calibri"/>
              </a:rPr>
              <a:t>filmov</a:t>
            </a:r>
            <a:r>
              <a:rPr lang="cs-CZ" sz="1800">
                <a:solidFill>
                  <a:schemeClr val="bg1"/>
                </a:solidFill>
                <a:ea typeface="Calibri"/>
                <a:cs typeface="Calibri"/>
              </a:rPr>
              <a:t> </a:t>
            </a:r>
            <a:r>
              <a:rPr lang="cs-CZ" sz="1800" err="1">
                <a:solidFill>
                  <a:schemeClr val="bg1"/>
                </a:solidFill>
                <a:ea typeface="Calibri"/>
                <a:cs typeface="Calibri"/>
              </a:rPr>
              <a:t>osemdesiatych</a:t>
            </a:r>
            <a:r>
              <a:rPr lang="cs-CZ" sz="1800">
                <a:solidFill>
                  <a:schemeClr val="bg1"/>
                </a:solidFill>
                <a:ea typeface="Calibri"/>
                <a:cs typeface="Calibri"/>
              </a:rPr>
              <a:t> </a:t>
            </a:r>
            <a:r>
              <a:rPr lang="cs-CZ" sz="1800" err="1">
                <a:solidFill>
                  <a:schemeClr val="bg1"/>
                </a:solidFill>
                <a:ea typeface="Calibri"/>
                <a:cs typeface="Calibri"/>
              </a:rPr>
              <a:t>rokov</a:t>
            </a:r>
            <a:endParaRPr lang="cs-CZ" sz="1800">
              <a:solidFill>
                <a:schemeClr val="bg1"/>
              </a:solidFill>
              <a:ea typeface="Calibri"/>
              <a:cs typeface="Calibri"/>
            </a:endParaRPr>
          </a:p>
          <a:p>
            <a:r>
              <a:rPr lang="cs-CZ" sz="1800" err="1">
                <a:solidFill>
                  <a:schemeClr val="bg1"/>
                </a:solidFill>
                <a:ea typeface="Calibri"/>
                <a:cs typeface="Calibri"/>
              </a:rPr>
              <a:t>Hlavné</a:t>
            </a:r>
            <a:r>
              <a:rPr lang="cs-CZ" sz="1800">
                <a:solidFill>
                  <a:schemeClr val="bg1"/>
                </a:solidFill>
                <a:ea typeface="Calibri"/>
                <a:cs typeface="Calibri"/>
              </a:rPr>
              <a:t> postavy: János Bán, Marián Labuda starší</a:t>
            </a:r>
          </a:p>
          <a:p>
            <a:r>
              <a:rPr lang="cs-CZ" sz="1800">
                <a:solidFill>
                  <a:schemeClr val="bg1"/>
                </a:solidFill>
                <a:ea typeface="Calibri"/>
                <a:cs typeface="Calibri"/>
              </a:rPr>
              <a:t>Dej: </a:t>
            </a:r>
            <a:r>
              <a:rPr lang="cs-CZ" sz="1800" err="1">
                <a:solidFill>
                  <a:schemeClr val="bg1"/>
                </a:solidFill>
                <a:ea typeface="Calibri"/>
                <a:cs typeface="Calibri"/>
              </a:rPr>
              <a:t>Mentálne</a:t>
            </a:r>
            <a:r>
              <a:rPr lang="cs-CZ" sz="1800">
                <a:solidFill>
                  <a:schemeClr val="bg1"/>
                </a:solidFill>
                <a:ea typeface="Calibri"/>
                <a:cs typeface="Calibri"/>
              </a:rPr>
              <a:t> </a:t>
            </a:r>
            <a:r>
              <a:rPr lang="cs-CZ" sz="1800" err="1">
                <a:solidFill>
                  <a:schemeClr val="bg1"/>
                </a:solidFill>
                <a:ea typeface="Calibri"/>
                <a:cs typeface="Calibri"/>
              </a:rPr>
              <a:t>oneskorený</a:t>
            </a:r>
            <a:r>
              <a:rPr lang="cs-CZ" sz="1800">
                <a:solidFill>
                  <a:schemeClr val="bg1"/>
                </a:solidFill>
                <a:ea typeface="Calibri"/>
                <a:cs typeface="Calibri"/>
              </a:rPr>
              <a:t> </a:t>
            </a:r>
            <a:r>
              <a:rPr lang="cs-CZ" sz="1800" err="1">
                <a:solidFill>
                  <a:schemeClr val="bg1"/>
                </a:solidFill>
                <a:ea typeface="Calibri"/>
                <a:cs typeface="Calibri"/>
              </a:rPr>
              <a:t>družstevný</a:t>
            </a:r>
            <a:r>
              <a:rPr lang="cs-CZ" sz="1800">
                <a:solidFill>
                  <a:schemeClr val="bg1"/>
                </a:solidFill>
                <a:ea typeface="Calibri"/>
                <a:cs typeface="Calibri"/>
              </a:rPr>
              <a:t> závozník Otík Rákosník </a:t>
            </a:r>
            <a:r>
              <a:rPr lang="cs-CZ" sz="1800" err="1">
                <a:solidFill>
                  <a:schemeClr val="bg1"/>
                </a:solidFill>
                <a:ea typeface="Calibri"/>
                <a:cs typeface="Calibri"/>
              </a:rPr>
              <a:t>sposobuje</a:t>
            </a:r>
            <a:r>
              <a:rPr lang="cs-CZ" sz="1800">
                <a:solidFill>
                  <a:schemeClr val="bg1"/>
                </a:solidFill>
                <a:ea typeface="Calibri"/>
                <a:cs typeface="Calibri"/>
              </a:rPr>
              <a:t> </a:t>
            </a:r>
            <a:r>
              <a:rPr lang="cs-CZ" sz="1800" err="1">
                <a:solidFill>
                  <a:schemeClr val="bg1"/>
                </a:solidFill>
                <a:ea typeface="Calibri"/>
                <a:cs typeface="Calibri"/>
              </a:rPr>
              <a:t>svojmu</a:t>
            </a:r>
            <a:r>
              <a:rPr lang="cs-CZ" sz="1800">
                <a:solidFill>
                  <a:schemeClr val="bg1"/>
                </a:solidFill>
                <a:ea typeface="Calibri"/>
                <a:cs typeface="Calibri"/>
              </a:rPr>
              <a:t> vodičovi pánovi Pávkovi samé problémy. Pávek je </a:t>
            </a:r>
            <a:r>
              <a:rPr lang="cs-CZ" sz="1800" err="1">
                <a:solidFill>
                  <a:schemeClr val="bg1"/>
                </a:solidFill>
                <a:ea typeface="Calibri"/>
                <a:cs typeface="Calibri"/>
              </a:rPr>
              <a:t>trpezlivý</a:t>
            </a:r>
            <a:r>
              <a:rPr lang="cs-CZ" sz="1800">
                <a:solidFill>
                  <a:schemeClr val="bg1"/>
                </a:solidFill>
                <a:ea typeface="Calibri"/>
                <a:cs typeface="Calibri"/>
              </a:rPr>
              <a:t> , ale len do </a:t>
            </a:r>
            <a:r>
              <a:rPr lang="cs-CZ" sz="1800" err="1">
                <a:solidFill>
                  <a:schemeClr val="bg1"/>
                </a:solidFill>
                <a:ea typeface="Calibri"/>
                <a:cs typeface="Calibri"/>
              </a:rPr>
              <a:t>istej</a:t>
            </a:r>
            <a:r>
              <a:rPr lang="cs-CZ" sz="1800">
                <a:solidFill>
                  <a:schemeClr val="bg1"/>
                </a:solidFill>
                <a:ea typeface="Calibri"/>
                <a:cs typeface="Calibri"/>
              </a:rPr>
              <a:t> </a:t>
            </a:r>
            <a:r>
              <a:rPr lang="cs-CZ" sz="1800" err="1">
                <a:solidFill>
                  <a:schemeClr val="bg1"/>
                </a:solidFill>
                <a:ea typeface="Calibri"/>
                <a:cs typeface="Calibri"/>
              </a:rPr>
              <a:t>miery</a:t>
            </a:r>
            <a:r>
              <a:rPr lang="cs-CZ" sz="1800">
                <a:solidFill>
                  <a:schemeClr val="bg1"/>
                </a:solidFill>
                <a:ea typeface="Calibri"/>
                <a:cs typeface="Calibri"/>
              </a:rPr>
              <a:t> . </a:t>
            </a:r>
            <a:r>
              <a:rPr lang="cs-CZ" sz="1800" err="1">
                <a:solidFill>
                  <a:schemeClr val="bg1"/>
                </a:solidFill>
                <a:ea typeface="Calibri"/>
                <a:cs typeface="Calibri"/>
              </a:rPr>
              <a:t>Tá</a:t>
            </a:r>
            <a:r>
              <a:rPr lang="cs-CZ" sz="1800">
                <a:solidFill>
                  <a:schemeClr val="bg1"/>
                </a:solidFill>
                <a:ea typeface="Calibri"/>
                <a:cs typeface="Calibri"/>
              </a:rPr>
              <a:t> </a:t>
            </a:r>
            <a:r>
              <a:rPr lang="cs-CZ" sz="1800" err="1">
                <a:solidFill>
                  <a:schemeClr val="bg1"/>
                </a:solidFill>
                <a:ea typeface="Calibri"/>
                <a:cs typeface="Calibri"/>
              </a:rPr>
              <a:t>sa</a:t>
            </a:r>
            <a:r>
              <a:rPr lang="cs-CZ" sz="1800">
                <a:solidFill>
                  <a:schemeClr val="bg1"/>
                </a:solidFill>
                <a:ea typeface="Calibri"/>
                <a:cs typeface="Calibri"/>
              </a:rPr>
              <a:t> naplní, </a:t>
            </a:r>
            <a:r>
              <a:rPr lang="cs-CZ" sz="1800" err="1">
                <a:solidFill>
                  <a:schemeClr val="bg1"/>
                </a:solidFill>
                <a:ea typeface="Calibri"/>
                <a:cs typeface="Calibri"/>
              </a:rPr>
              <a:t>keď</a:t>
            </a:r>
            <a:r>
              <a:rPr lang="cs-CZ" sz="1800">
                <a:solidFill>
                  <a:schemeClr val="bg1"/>
                </a:solidFill>
                <a:ea typeface="Calibri"/>
                <a:cs typeface="Calibri"/>
              </a:rPr>
              <a:t> </a:t>
            </a:r>
            <a:r>
              <a:rPr lang="cs-CZ" sz="1800" err="1">
                <a:solidFill>
                  <a:schemeClr val="bg1"/>
                </a:solidFill>
                <a:ea typeface="Calibri"/>
                <a:cs typeface="Calibri"/>
              </a:rPr>
              <a:t>kvoli</a:t>
            </a:r>
            <a:r>
              <a:rPr lang="cs-CZ" sz="1800">
                <a:solidFill>
                  <a:schemeClr val="bg1"/>
                </a:solidFill>
                <a:ea typeface="Calibri"/>
                <a:cs typeface="Calibri"/>
              </a:rPr>
              <a:t> Otíkovi Pávek při </a:t>
            </a:r>
            <a:r>
              <a:rPr lang="cs-CZ" sz="1800" err="1">
                <a:solidFill>
                  <a:schemeClr val="bg1"/>
                </a:solidFill>
                <a:ea typeface="Calibri"/>
                <a:cs typeface="Calibri"/>
              </a:rPr>
              <a:t>cúvaní</a:t>
            </a:r>
            <a:r>
              <a:rPr lang="cs-CZ" sz="1800">
                <a:solidFill>
                  <a:schemeClr val="bg1"/>
                </a:solidFill>
                <a:ea typeface="Calibri"/>
                <a:cs typeface="Calibri"/>
              </a:rPr>
              <a:t> </a:t>
            </a:r>
            <a:r>
              <a:rPr lang="cs-CZ" sz="1800" err="1">
                <a:solidFill>
                  <a:schemeClr val="bg1"/>
                </a:solidFill>
                <a:ea typeface="Calibri"/>
                <a:cs typeface="Calibri"/>
              </a:rPr>
              <a:t>zbúra</a:t>
            </a:r>
            <a:r>
              <a:rPr lang="cs-CZ" sz="1800">
                <a:solidFill>
                  <a:schemeClr val="bg1"/>
                </a:solidFill>
                <a:ea typeface="Calibri"/>
                <a:cs typeface="Calibri"/>
              </a:rPr>
              <a:t> betónový </a:t>
            </a:r>
            <a:r>
              <a:rPr lang="cs-CZ" sz="1800" err="1">
                <a:solidFill>
                  <a:schemeClr val="bg1"/>
                </a:solidFill>
                <a:ea typeface="Calibri"/>
                <a:cs typeface="Calibri"/>
              </a:rPr>
              <a:t>stĺpik</a:t>
            </a:r>
            <a:r>
              <a:rPr lang="cs-CZ" sz="1800">
                <a:solidFill>
                  <a:schemeClr val="bg1"/>
                </a:solidFill>
                <a:ea typeface="Calibri"/>
                <a:cs typeface="Calibri"/>
              </a:rPr>
              <a:t> </a:t>
            </a:r>
            <a:r>
              <a:rPr lang="cs-CZ" sz="1800" err="1">
                <a:solidFill>
                  <a:schemeClr val="bg1"/>
                </a:solidFill>
                <a:ea typeface="Calibri"/>
                <a:cs typeface="Calibri"/>
              </a:rPr>
              <a:t>jedného</a:t>
            </a:r>
            <a:r>
              <a:rPr lang="cs-CZ" sz="1800">
                <a:solidFill>
                  <a:schemeClr val="bg1"/>
                </a:solidFill>
                <a:ea typeface="Calibri"/>
                <a:cs typeface="Calibri"/>
              </a:rPr>
              <a:t>  pražského </a:t>
            </a:r>
            <a:r>
              <a:rPr lang="cs-CZ" sz="1800" err="1">
                <a:solidFill>
                  <a:schemeClr val="bg1"/>
                </a:solidFill>
                <a:ea typeface="Calibri"/>
                <a:cs typeface="Calibri"/>
              </a:rPr>
              <a:t>chalupára</a:t>
            </a:r>
            <a:r>
              <a:rPr lang="cs-CZ" sz="1800">
                <a:solidFill>
                  <a:schemeClr val="bg1"/>
                </a:solidFill>
                <a:ea typeface="Calibri"/>
                <a:cs typeface="Calibri"/>
              </a:rPr>
              <a:t>. V </a:t>
            </a:r>
            <a:r>
              <a:rPr lang="cs-CZ" sz="1800" err="1">
                <a:solidFill>
                  <a:schemeClr val="bg1"/>
                </a:solidFill>
                <a:ea typeface="Calibri"/>
                <a:cs typeface="Calibri"/>
              </a:rPr>
              <a:t>tej</a:t>
            </a:r>
            <a:r>
              <a:rPr lang="cs-CZ" sz="1800">
                <a:solidFill>
                  <a:schemeClr val="bg1"/>
                </a:solidFill>
                <a:ea typeface="Calibri"/>
                <a:cs typeface="Calibri"/>
              </a:rPr>
              <a:t> době </a:t>
            </a:r>
            <a:r>
              <a:rPr lang="cs-CZ" sz="1800" err="1">
                <a:solidFill>
                  <a:schemeClr val="bg1"/>
                </a:solidFill>
                <a:ea typeface="Calibri"/>
                <a:cs typeface="Calibri"/>
              </a:rPr>
              <a:t>akurát</a:t>
            </a:r>
            <a:r>
              <a:rPr lang="cs-CZ" sz="1800">
                <a:solidFill>
                  <a:schemeClr val="bg1"/>
                </a:solidFill>
                <a:ea typeface="Calibri"/>
                <a:cs typeface="Calibri"/>
              </a:rPr>
              <a:t> Otík dostane </a:t>
            </a:r>
            <a:r>
              <a:rPr lang="cs-CZ" sz="1800" err="1">
                <a:solidFill>
                  <a:schemeClr val="bg1"/>
                </a:solidFill>
                <a:ea typeface="Calibri"/>
                <a:cs typeface="Calibri"/>
              </a:rPr>
              <a:t>ponuku</a:t>
            </a:r>
            <a:r>
              <a:rPr lang="cs-CZ" sz="1800">
                <a:solidFill>
                  <a:schemeClr val="bg1"/>
                </a:solidFill>
                <a:ea typeface="Calibri"/>
                <a:cs typeface="Calibri"/>
              </a:rPr>
              <a:t>, aby </a:t>
            </a:r>
            <a:r>
              <a:rPr lang="cs-CZ" sz="1800" err="1">
                <a:solidFill>
                  <a:schemeClr val="bg1"/>
                </a:solidFill>
                <a:ea typeface="Calibri"/>
                <a:cs typeface="Calibri"/>
              </a:rPr>
              <a:t>svoju</a:t>
            </a:r>
            <a:r>
              <a:rPr lang="cs-CZ" sz="1800">
                <a:solidFill>
                  <a:schemeClr val="bg1"/>
                </a:solidFill>
                <a:ea typeface="Calibri"/>
                <a:cs typeface="Calibri"/>
              </a:rPr>
              <a:t> chalupu </a:t>
            </a:r>
            <a:r>
              <a:rPr lang="cs-CZ" sz="1800" err="1">
                <a:solidFill>
                  <a:schemeClr val="bg1"/>
                </a:solidFill>
                <a:ea typeface="Calibri"/>
                <a:cs typeface="Calibri"/>
              </a:rPr>
              <a:t>vymenil</a:t>
            </a:r>
            <a:r>
              <a:rPr lang="cs-CZ" sz="1800">
                <a:solidFill>
                  <a:schemeClr val="bg1"/>
                </a:solidFill>
                <a:ea typeface="Calibri"/>
                <a:cs typeface="Calibri"/>
              </a:rPr>
              <a:t> za byt v Prahe. Chudák chlapec netuší, že na jeho </a:t>
            </a:r>
            <a:r>
              <a:rPr lang="cs-CZ" sz="1800" err="1">
                <a:solidFill>
                  <a:schemeClr val="bg1"/>
                </a:solidFill>
                <a:ea typeface="Calibri"/>
                <a:cs typeface="Calibri"/>
              </a:rPr>
              <a:t>domček</a:t>
            </a:r>
            <a:r>
              <a:rPr lang="cs-CZ" sz="1800">
                <a:solidFill>
                  <a:schemeClr val="bg1"/>
                </a:solidFill>
                <a:ea typeface="Calibri"/>
                <a:cs typeface="Calibri"/>
              </a:rPr>
              <a:t> si </a:t>
            </a:r>
            <a:r>
              <a:rPr lang="cs-CZ" sz="1800" err="1">
                <a:solidFill>
                  <a:schemeClr val="bg1"/>
                </a:solidFill>
                <a:ea typeface="Calibri"/>
                <a:cs typeface="Calibri"/>
              </a:rPr>
              <a:t>brúsi</a:t>
            </a:r>
            <a:r>
              <a:rPr lang="cs-CZ" sz="1800">
                <a:solidFill>
                  <a:schemeClr val="bg1"/>
                </a:solidFill>
                <a:ea typeface="Calibri"/>
                <a:cs typeface="Calibri"/>
              </a:rPr>
              <a:t> zuby </a:t>
            </a:r>
            <a:r>
              <a:rPr lang="cs-CZ" sz="1800" err="1">
                <a:solidFill>
                  <a:schemeClr val="bg1"/>
                </a:solidFill>
                <a:ea typeface="Calibri"/>
                <a:cs typeface="Calibri"/>
              </a:rPr>
              <a:t>vplyvný</a:t>
            </a:r>
            <a:r>
              <a:rPr lang="cs-CZ" sz="1800">
                <a:solidFill>
                  <a:schemeClr val="bg1"/>
                </a:solidFill>
                <a:ea typeface="Calibri"/>
                <a:cs typeface="Calibri"/>
              </a:rPr>
              <a:t> pražsky </a:t>
            </a:r>
            <a:r>
              <a:rPr lang="cs-CZ" sz="1800" err="1">
                <a:solidFill>
                  <a:schemeClr val="bg1"/>
                </a:solidFill>
                <a:ea typeface="Calibri"/>
                <a:cs typeface="Calibri"/>
              </a:rPr>
              <a:t>riaditeľ</a:t>
            </a:r>
            <a:r>
              <a:rPr lang="cs-CZ" sz="1800">
                <a:solidFill>
                  <a:schemeClr val="bg1"/>
                </a:solidFill>
                <a:ea typeface="Calibri"/>
                <a:cs typeface="Calibri"/>
              </a:rPr>
              <a:t>.....</a:t>
            </a:r>
          </a:p>
          <a:p>
            <a:r>
              <a:rPr lang="cs-CZ" sz="1800">
                <a:solidFill>
                  <a:schemeClr val="bg1"/>
                </a:solidFill>
                <a:ea typeface="Calibri"/>
                <a:cs typeface="Calibri"/>
                <a:hlinkClick r:id="rId2">
                  <a:extLst>
                    <a:ext uri="{A12FA001-AC4F-418D-AE19-62706E023703}">
                      <ahyp:hlinkClr xmlns:ahyp="http://schemas.microsoft.com/office/drawing/2018/hyperlinkcolor" val="tx"/>
                    </a:ext>
                  </a:extLst>
                </a:hlinkClick>
              </a:rPr>
              <a:t>https://www.youtube.com/watch?v=vgrTJA8bxeMb</a:t>
            </a:r>
            <a:r>
              <a:rPr lang="cs-CZ" sz="1800">
                <a:solidFill>
                  <a:schemeClr val="bg1"/>
                </a:solidFill>
                <a:ea typeface="Calibri"/>
                <a:cs typeface="Calibri"/>
              </a:rPr>
              <a:t> </a:t>
            </a:r>
          </a:p>
          <a:p>
            <a:endParaRPr lang="cs-CZ" sz="1800">
              <a:solidFill>
                <a:schemeClr val="bg1"/>
              </a:solidFill>
              <a:ea typeface="Calibri"/>
              <a:cs typeface="Calibri"/>
            </a:endParaRPr>
          </a:p>
          <a:p>
            <a:pPr marL="0" indent="0">
              <a:buNone/>
            </a:pPr>
            <a:r>
              <a:rPr lang="cs-CZ" sz="1800">
                <a:solidFill>
                  <a:schemeClr val="bg1"/>
                </a:solidFill>
                <a:ea typeface="Calibri"/>
                <a:cs typeface="Calibri"/>
              </a:rPr>
              <a:t>0:00-0:42 sek.</a:t>
            </a:r>
          </a:p>
        </p:txBody>
      </p:sp>
      <p:sp>
        <p:nvSpPr>
          <p:cNvPr id="34" name="Freeform: Shape 19">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Freeform: Shape 21">
            <a:extLst>
              <a:ext uri="{FF2B5EF4-FFF2-40B4-BE49-F238E27FC236}">
                <a16:creationId xmlns:a16="http://schemas.microsoft.com/office/drawing/2014/main" id="{53812026-3FC6-44DA-94EF-3B81640494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 name="Obrázek 5" descr="Obsah obrázku osoba, exteriér, strom, země&#10;&#10;Popis se vygeneroval automaticky.">
            <a:extLst>
              <a:ext uri="{FF2B5EF4-FFF2-40B4-BE49-F238E27FC236}">
                <a16:creationId xmlns:a16="http://schemas.microsoft.com/office/drawing/2014/main" id="{914E156D-F795-DFDE-3BE0-CDCD296A39F0}"/>
              </a:ext>
            </a:extLst>
          </p:cNvPr>
          <p:cNvPicPr>
            <a:picLocks noChangeAspect="1"/>
          </p:cNvPicPr>
          <p:nvPr/>
        </p:nvPicPr>
        <p:blipFill rotWithShape="1">
          <a:blip r:embed="rId3"/>
          <a:srcRect r="-3" b="29248"/>
          <a:stretch/>
        </p:blipFill>
        <p:spPr>
          <a:xfrm>
            <a:off x="6854073" y="2923953"/>
            <a:ext cx="3454390" cy="3454390"/>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pic>
        <p:nvPicPr>
          <p:cNvPr id="4" name="Obrázek 4" descr="Obsah obrázku text&#10;&#10;Popis se vygeneroval automaticky.">
            <a:extLst>
              <a:ext uri="{FF2B5EF4-FFF2-40B4-BE49-F238E27FC236}">
                <a16:creationId xmlns:a16="http://schemas.microsoft.com/office/drawing/2014/main" id="{4F7395D0-FE54-D7D1-72A0-53CF2529CB42}"/>
              </a:ext>
            </a:extLst>
          </p:cNvPr>
          <p:cNvPicPr>
            <a:picLocks noChangeAspect="1"/>
          </p:cNvPicPr>
          <p:nvPr/>
        </p:nvPicPr>
        <p:blipFill rotWithShape="1">
          <a:blip r:embed="rId4"/>
          <a:srcRect t="7751" r="3" b="21501"/>
          <a:stretch/>
        </p:blipFill>
        <p:spPr>
          <a:xfrm>
            <a:off x="8444193" y="156675"/>
            <a:ext cx="2952748" cy="2952748"/>
          </a:xfrm>
          <a:custGeom>
            <a:avLst/>
            <a:gdLst/>
            <a:ahLst/>
            <a:cxnLst/>
            <a:rect l="l" t="t" r="r" b="b"/>
            <a:pathLst>
              <a:path w="2361890" h="2361890">
                <a:moveTo>
                  <a:pt x="1180945" y="0"/>
                </a:moveTo>
                <a:cubicBezTo>
                  <a:pt x="1833163" y="0"/>
                  <a:pt x="2361890" y="528727"/>
                  <a:pt x="2361890" y="1180945"/>
                </a:cubicBezTo>
                <a:cubicBezTo>
                  <a:pt x="2361890" y="1833163"/>
                  <a:pt x="1833163" y="2361890"/>
                  <a:pt x="1180945" y="2361890"/>
                </a:cubicBezTo>
                <a:cubicBezTo>
                  <a:pt x="528727" y="2361890"/>
                  <a:pt x="0" y="1833163"/>
                  <a:pt x="0" y="1180945"/>
                </a:cubicBezTo>
                <a:cubicBezTo>
                  <a:pt x="0" y="528727"/>
                  <a:pt x="528727" y="0"/>
                  <a:pt x="1180945" y="0"/>
                </a:cubicBezTo>
                <a:close/>
              </a:path>
            </a:pathLst>
          </a:custGeom>
        </p:spPr>
      </p:pic>
      <p:grpSp>
        <p:nvGrpSpPr>
          <p:cNvPr id="24"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25" name="Freeform: Shape 24">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980250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F873D394-C370-7378-96E9-B7516555CE99}"/>
              </a:ext>
            </a:extLst>
          </p:cNvPr>
          <p:cNvSpPr>
            <a:spLocks noGrp="1"/>
          </p:cNvSpPr>
          <p:nvPr>
            <p:ph type="title"/>
          </p:nvPr>
        </p:nvSpPr>
        <p:spPr>
          <a:xfrm>
            <a:off x="6234865" y="568517"/>
            <a:ext cx="5248221" cy="1067209"/>
          </a:xfrm>
        </p:spPr>
        <p:txBody>
          <a:bodyPr>
            <a:normAutofit/>
          </a:bodyPr>
          <a:lstStyle/>
          <a:p>
            <a:r>
              <a:rPr lang="cs-CZ" sz="3400">
                <a:solidFill>
                  <a:schemeClr val="bg1"/>
                </a:solidFill>
                <a:latin typeface="Mystical Woods Rough Script"/>
                <a:cs typeface="Calibri Light"/>
              </a:rPr>
              <a:t>Marečku podejte mi pero</a:t>
            </a:r>
          </a:p>
        </p:txBody>
      </p:sp>
      <p:pic>
        <p:nvPicPr>
          <p:cNvPr id="4" name="Obrázek 4" descr="Obsah obrázku text, osoba, stůl, interiér&#10;&#10;Popis se vygeneroval automaticky.">
            <a:extLst>
              <a:ext uri="{FF2B5EF4-FFF2-40B4-BE49-F238E27FC236}">
                <a16:creationId xmlns:a16="http://schemas.microsoft.com/office/drawing/2014/main" id="{B70F3EC0-F3AB-30E4-3943-1D0F1198B348}"/>
              </a:ext>
            </a:extLst>
          </p:cNvPr>
          <p:cNvPicPr>
            <a:picLocks noChangeAspect="1"/>
          </p:cNvPicPr>
          <p:nvPr/>
        </p:nvPicPr>
        <p:blipFill rotWithShape="1">
          <a:blip r:embed="rId2"/>
          <a:srcRect t="9290" b="19960"/>
          <a:stretch/>
        </p:blipFill>
        <p:spPr>
          <a:xfrm>
            <a:off x="739959" y="1095407"/>
            <a:ext cx="4754947" cy="4754947"/>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grpSp>
        <p:nvGrpSpPr>
          <p:cNvPr id="11" name="Group 10">
            <a:extLst>
              <a:ext uri="{FF2B5EF4-FFF2-40B4-BE49-F238E27FC236}">
                <a16:creationId xmlns:a16="http://schemas.microsoft.com/office/drawing/2014/main" id="{B894EFA8-F425-4D19-A94B-445388B31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6" name="Freeform: Shape 11">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3" name="Freeform: Shape 12">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sp>
        <p:nvSpPr>
          <p:cNvPr id="3" name="Zástupný obsah 2">
            <a:extLst>
              <a:ext uri="{FF2B5EF4-FFF2-40B4-BE49-F238E27FC236}">
                <a16:creationId xmlns:a16="http://schemas.microsoft.com/office/drawing/2014/main" id="{4E3B0B7C-C278-D400-0070-B15E20859422}"/>
              </a:ext>
            </a:extLst>
          </p:cNvPr>
          <p:cNvSpPr>
            <a:spLocks noGrp="1"/>
          </p:cNvSpPr>
          <p:nvPr>
            <p:ph idx="1"/>
          </p:nvPr>
        </p:nvSpPr>
        <p:spPr>
          <a:xfrm>
            <a:off x="6234868" y="1820369"/>
            <a:ext cx="5217173" cy="4351338"/>
          </a:xfrm>
        </p:spPr>
        <p:txBody>
          <a:bodyPr vert="horz" lIns="91440" tIns="45720" rIns="91440" bIns="45720" rtlCol="0" anchor="t">
            <a:noAutofit/>
          </a:bodyPr>
          <a:lstStyle/>
          <a:p>
            <a:r>
              <a:rPr lang="cs-CZ" sz="1800" err="1">
                <a:solidFill>
                  <a:schemeClr val="bg1"/>
                </a:solidFill>
                <a:cs typeface="Calibri"/>
              </a:rPr>
              <a:t>Réžie</a:t>
            </a:r>
            <a:r>
              <a:rPr lang="cs-CZ" sz="1800">
                <a:solidFill>
                  <a:schemeClr val="bg1"/>
                </a:solidFill>
                <a:cs typeface="Calibri"/>
              </a:rPr>
              <a:t>: Ondřich Lipský</a:t>
            </a:r>
            <a:endParaRPr lang="cs-CZ" sz="1800">
              <a:solidFill>
                <a:schemeClr val="bg1"/>
              </a:solidFill>
              <a:ea typeface="Calibri"/>
              <a:cs typeface="Calibri"/>
            </a:endParaRPr>
          </a:p>
          <a:p>
            <a:r>
              <a:rPr lang="cs-CZ" sz="1800">
                <a:solidFill>
                  <a:schemeClr val="bg1"/>
                </a:solidFill>
                <a:cs typeface="Calibri"/>
              </a:rPr>
              <a:t>Rok vydání 1976</a:t>
            </a:r>
            <a:endParaRPr lang="cs-CZ" sz="1800">
              <a:solidFill>
                <a:schemeClr val="bg1"/>
              </a:solidFill>
              <a:ea typeface="Calibri"/>
              <a:cs typeface="Calibri"/>
            </a:endParaRPr>
          </a:p>
          <a:p>
            <a:r>
              <a:rPr lang="cs-CZ" sz="1800">
                <a:solidFill>
                  <a:schemeClr val="bg1"/>
                </a:solidFill>
                <a:cs typeface="Calibri"/>
              </a:rPr>
              <a:t>Hlavní úlohy Jiří Sovák, Jiří </a:t>
            </a:r>
            <a:r>
              <a:rPr lang="cs-CZ" sz="1800" err="1">
                <a:solidFill>
                  <a:schemeClr val="bg1"/>
                </a:solidFill>
                <a:cs typeface="Calibri"/>
              </a:rPr>
              <a:t>Smichtizer</a:t>
            </a:r>
            <a:r>
              <a:rPr lang="cs-CZ" sz="1800">
                <a:solidFill>
                  <a:schemeClr val="bg1"/>
                </a:solidFill>
                <a:cs typeface="Calibri"/>
              </a:rPr>
              <a:t>, Míla Myslíková, Václav Lohnický......</a:t>
            </a:r>
            <a:endParaRPr lang="cs-CZ" sz="1800">
              <a:solidFill>
                <a:schemeClr val="bg1"/>
              </a:solidFill>
              <a:ea typeface="Calibri"/>
              <a:cs typeface="Calibri"/>
            </a:endParaRPr>
          </a:p>
          <a:p>
            <a:r>
              <a:rPr lang="cs-CZ" sz="1800">
                <a:solidFill>
                  <a:schemeClr val="bg1"/>
                </a:solidFill>
                <a:cs typeface="Calibri"/>
              </a:rPr>
              <a:t>Hlavní postavy: Janda, Tuček, Plha, Dudek, …</a:t>
            </a:r>
            <a:endParaRPr lang="cs-CZ" sz="1800">
              <a:solidFill>
                <a:schemeClr val="bg1"/>
              </a:solidFill>
              <a:ea typeface="Calibri"/>
              <a:cs typeface="Calibri"/>
            </a:endParaRPr>
          </a:p>
          <a:p>
            <a:r>
              <a:rPr lang="cs-CZ" sz="1800">
                <a:solidFill>
                  <a:schemeClr val="bg1"/>
                </a:solidFill>
                <a:cs typeface="Calibri"/>
              </a:rPr>
              <a:t>Kamera: Jiří Macák</a:t>
            </a:r>
            <a:endParaRPr lang="cs-CZ" sz="1800">
              <a:solidFill>
                <a:schemeClr val="bg1"/>
              </a:solidFill>
              <a:ea typeface="Calibri"/>
              <a:cs typeface="Calibri"/>
            </a:endParaRPr>
          </a:p>
          <a:p>
            <a:r>
              <a:rPr lang="cs-CZ" sz="1800">
                <a:solidFill>
                  <a:schemeClr val="bg1"/>
                </a:solidFill>
                <a:cs typeface="Calibri"/>
              </a:rPr>
              <a:t>Dej: Jde o starší školáky kterým je tak přes 50+ a chtějí se vrátit spět do školy.</a:t>
            </a:r>
            <a:endParaRPr lang="cs-CZ" sz="1800">
              <a:solidFill>
                <a:schemeClr val="bg1"/>
              </a:solidFill>
              <a:ea typeface="Calibri"/>
              <a:cs typeface="Calibri"/>
            </a:endParaRPr>
          </a:p>
          <a:p>
            <a:r>
              <a:rPr lang="cs-CZ" sz="1800">
                <a:solidFill>
                  <a:schemeClr val="bg1"/>
                </a:solidFill>
                <a:ea typeface="+mn-lt"/>
                <a:cs typeface="+mn-lt"/>
              </a:rPr>
              <a:t>https://www.youtube.com/watch?v=1IDYihMY0F8</a:t>
            </a:r>
            <a:endParaRPr lang="cs-CZ" sz="1800">
              <a:solidFill>
                <a:schemeClr val="bg1"/>
              </a:solidFill>
              <a:ea typeface="Calibri"/>
              <a:cs typeface="Calibri"/>
            </a:endParaRPr>
          </a:p>
        </p:txBody>
      </p:sp>
      <p:grpSp>
        <p:nvGrpSpPr>
          <p:cNvPr id="15"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16" name="Freeform: Shape 15">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 name="Freeform: Shape 16">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4" name="Freeform: Shape 18">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0336982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 name="Rectangle 8">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10">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 name="Nadpis 1">
            <a:extLst>
              <a:ext uri="{FF2B5EF4-FFF2-40B4-BE49-F238E27FC236}">
                <a16:creationId xmlns:a16="http://schemas.microsoft.com/office/drawing/2014/main" id="{911942BE-A4EE-93A2-FBDD-762ADA9E677A}"/>
              </a:ext>
            </a:extLst>
          </p:cNvPr>
          <p:cNvSpPr>
            <a:spLocks noGrp="1"/>
          </p:cNvSpPr>
          <p:nvPr>
            <p:ph type="title"/>
          </p:nvPr>
        </p:nvSpPr>
        <p:spPr>
          <a:xfrm>
            <a:off x="2232252" y="633046"/>
            <a:ext cx="4463623" cy="1314996"/>
          </a:xfrm>
        </p:spPr>
        <p:txBody>
          <a:bodyPr anchor="b">
            <a:normAutofit/>
          </a:bodyPr>
          <a:lstStyle/>
          <a:p>
            <a:r>
              <a:rPr lang="cs-CZ">
                <a:solidFill>
                  <a:schemeClr val="bg1"/>
                </a:solidFill>
                <a:latin typeface="Mystical Woods Rough Script"/>
                <a:cs typeface="Calibri Light"/>
              </a:rPr>
              <a:t>Jánošík</a:t>
            </a:r>
            <a:endParaRPr lang="cs-CZ">
              <a:solidFill>
                <a:schemeClr val="bg1"/>
              </a:solidFill>
              <a:cs typeface="Calibri Light"/>
            </a:endParaRPr>
          </a:p>
        </p:txBody>
      </p:sp>
      <p:sp>
        <p:nvSpPr>
          <p:cNvPr id="62" name="Freeform: Shape 12">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63" name="Freeform: Shape 14">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3" name="Zástupný obsah 2">
            <a:extLst>
              <a:ext uri="{FF2B5EF4-FFF2-40B4-BE49-F238E27FC236}">
                <a16:creationId xmlns:a16="http://schemas.microsoft.com/office/drawing/2014/main" id="{93E1E5F4-9E98-5694-9F7A-E539BC2E5BF1}"/>
              </a:ext>
            </a:extLst>
          </p:cNvPr>
          <p:cNvSpPr>
            <a:spLocks noGrp="1"/>
          </p:cNvSpPr>
          <p:nvPr>
            <p:ph idx="1"/>
          </p:nvPr>
        </p:nvSpPr>
        <p:spPr>
          <a:xfrm>
            <a:off x="2232252" y="2125737"/>
            <a:ext cx="4463623" cy="4044463"/>
          </a:xfrm>
        </p:spPr>
        <p:txBody>
          <a:bodyPr vert="horz" lIns="91440" tIns="45720" rIns="91440" bIns="45720" rtlCol="0">
            <a:normAutofit/>
          </a:bodyPr>
          <a:lstStyle/>
          <a:p>
            <a:r>
              <a:rPr lang="cs-CZ" sz="1800">
                <a:solidFill>
                  <a:schemeClr val="bg1"/>
                </a:solidFill>
                <a:cs typeface="Calibri"/>
              </a:rPr>
              <a:t>- je slovensko-americký, dramaticko- historicko- dobrodružný nemý film (zároveň prvý slovenský hraný film vůbec)</a:t>
            </a:r>
          </a:p>
          <a:p>
            <a:r>
              <a:rPr lang="cs-CZ" sz="1800">
                <a:solidFill>
                  <a:schemeClr val="bg1"/>
                </a:solidFill>
                <a:cs typeface="Calibri"/>
              </a:rPr>
              <a:t>Režia: Jaroslav Siakeľ</a:t>
            </a:r>
          </a:p>
          <a:p>
            <a:r>
              <a:rPr lang="cs-CZ" sz="1800">
                <a:solidFill>
                  <a:schemeClr val="bg1"/>
                </a:solidFill>
                <a:cs typeface="Calibri"/>
              </a:rPr>
              <a:t>Hlavná úloha: Theodor Pištek (Jánošík)</a:t>
            </a:r>
          </a:p>
          <a:p>
            <a:r>
              <a:rPr lang="cs-CZ" sz="1800">
                <a:solidFill>
                  <a:schemeClr val="bg1"/>
                </a:solidFill>
                <a:cs typeface="Calibri"/>
              </a:rPr>
              <a:t>Hudba: Jozef Malovec</a:t>
            </a:r>
          </a:p>
          <a:p>
            <a:r>
              <a:rPr lang="cs-CZ" sz="1800">
                <a:solidFill>
                  <a:schemeClr val="bg1"/>
                </a:solidFill>
                <a:cs typeface="Calibri"/>
              </a:rPr>
              <a:t>Scenár: Jozef Žák, (jako predloha slúžila divadelná hra Jiřího Mahena)</a:t>
            </a:r>
          </a:p>
          <a:p>
            <a:r>
              <a:rPr lang="cs-CZ" sz="1800">
                <a:solidFill>
                  <a:schemeClr val="bg1"/>
                </a:solidFill>
                <a:cs typeface="Calibri"/>
              </a:rPr>
              <a:t>Natáčalo sa v okolí Blatníc (Veľká Fatra)</a:t>
            </a:r>
          </a:p>
          <a:p>
            <a:r>
              <a:rPr lang="cs-CZ" sz="1800">
                <a:solidFill>
                  <a:schemeClr val="bg1"/>
                </a:solidFill>
                <a:cs typeface="Calibri"/>
              </a:rPr>
              <a:t>Vo filme si zahrali aj obyvatelia okolitých obcí </a:t>
            </a:r>
          </a:p>
          <a:p>
            <a:pPr marL="0" indent="0">
              <a:buNone/>
            </a:pPr>
            <a:endParaRPr lang="cs-CZ" sz="1800">
              <a:solidFill>
                <a:schemeClr val="bg1"/>
              </a:solidFill>
              <a:cs typeface="Calibri"/>
            </a:endParaRPr>
          </a:p>
          <a:p>
            <a:endParaRPr lang="cs-CZ" sz="1800">
              <a:solidFill>
                <a:schemeClr val="bg1"/>
              </a:solidFill>
              <a:cs typeface="Calibri"/>
            </a:endParaRPr>
          </a:p>
          <a:p>
            <a:endParaRPr lang="cs-CZ" sz="1800">
              <a:solidFill>
                <a:schemeClr val="bg1"/>
              </a:solidFill>
              <a:cs typeface="Calibri"/>
            </a:endParaRPr>
          </a:p>
          <a:p>
            <a:endParaRPr lang="cs-CZ" sz="1800">
              <a:solidFill>
                <a:schemeClr val="bg1"/>
              </a:solidFill>
              <a:cs typeface="Calibri"/>
            </a:endParaRPr>
          </a:p>
          <a:p>
            <a:endParaRPr lang="cs-CZ" sz="1800">
              <a:solidFill>
                <a:schemeClr val="bg1"/>
              </a:solidFill>
              <a:cs typeface="Calibri"/>
            </a:endParaRPr>
          </a:p>
          <a:p>
            <a:endParaRPr lang="cs-CZ" sz="1800">
              <a:solidFill>
                <a:schemeClr val="bg1"/>
              </a:solidFill>
              <a:cs typeface="Calibri"/>
            </a:endParaRPr>
          </a:p>
          <a:p>
            <a:endParaRPr lang="cs-CZ" sz="1800">
              <a:solidFill>
                <a:schemeClr val="bg1"/>
              </a:solidFill>
              <a:cs typeface="Calibri"/>
            </a:endParaRPr>
          </a:p>
          <a:p>
            <a:endParaRPr lang="cs-CZ" sz="1800">
              <a:solidFill>
                <a:schemeClr val="bg1"/>
              </a:solidFill>
              <a:cs typeface="Calibri"/>
            </a:endParaRPr>
          </a:p>
          <a:p>
            <a:endParaRPr lang="cs-CZ" sz="1800">
              <a:solidFill>
                <a:schemeClr val="bg1"/>
              </a:solidFill>
              <a:cs typeface="Calibri"/>
            </a:endParaRPr>
          </a:p>
          <a:p>
            <a:endParaRPr lang="cs-CZ" sz="1800">
              <a:solidFill>
                <a:schemeClr val="bg1"/>
              </a:solidFill>
              <a:cs typeface="Calibri"/>
            </a:endParaRPr>
          </a:p>
          <a:p>
            <a:endParaRPr lang="cs-CZ" sz="1800">
              <a:solidFill>
                <a:schemeClr val="bg1"/>
              </a:solidFill>
              <a:cs typeface="Calibri"/>
            </a:endParaRPr>
          </a:p>
        </p:txBody>
      </p:sp>
      <p:sp>
        <p:nvSpPr>
          <p:cNvPr id="64" name="Freeform: Shape 16">
            <a:extLst>
              <a:ext uri="{FF2B5EF4-FFF2-40B4-BE49-F238E27FC236}">
                <a16:creationId xmlns:a16="http://schemas.microsoft.com/office/drawing/2014/main" id="{83C8019B-3985-409B-9B87-494B974EE9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6">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65" name="Freeform: Shape 18">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Freeform: Shape 20">
            <a:extLst>
              <a:ext uri="{FF2B5EF4-FFF2-40B4-BE49-F238E27FC236}">
                <a16:creationId xmlns:a16="http://schemas.microsoft.com/office/drawing/2014/main" id="{B85A4DB3-61AA-49A1-85A9-B3397CD51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 name="Obrázek 4" descr="Obsah obrázku muž, osoba&#10;&#10;Popis se vygeneroval automaticky.">
            <a:extLst>
              <a:ext uri="{FF2B5EF4-FFF2-40B4-BE49-F238E27FC236}">
                <a16:creationId xmlns:a16="http://schemas.microsoft.com/office/drawing/2014/main" id="{FF01212B-1A8C-BFF5-AB5A-478D8459BC84}"/>
              </a:ext>
            </a:extLst>
          </p:cNvPr>
          <p:cNvPicPr>
            <a:picLocks noChangeAspect="1"/>
          </p:cNvPicPr>
          <p:nvPr/>
        </p:nvPicPr>
        <p:blipFill rotWithShape="1">
          <a:blip r:embed="rId2"/>
          <a:srcRect l="22898" r="34783" b="1"/>
          <a:stretch/>
        </p:blipFill>
        <p:spPr>
          <a:xfrm>
            <a:off x="7020480" y="871280"/>
            <a:ext cx="4415738" cy="4415738"/>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grpSp>
        <p:nvGrpSpPr>
          <p:cNvPr id="67"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24" name="Freeform: Shape 23">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627213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446DB847-1CF4-7AFD-7144-839948EA6AE0}"/>
              </a:ext>
            </a:extLst>
          </p:cNvPr>
          <p:cNvSpPr>
            <a:spLocks noGrp="1"/>
          </p:cNvSpPr>
          <p:nvPr>
            <p:ph type="title"/>
          </p:nvPr>
        </p:nvSpPr>
        <p:spPr>
          <a:xfrm>
            <a:off x="5956784" y="396117"/>
            <a:ext cx="5217172" cy="1158857"/>
          </a:xfrm>
        </p:spPr>
        <p:txBody>
          <a:bodyPr anchor="b">
            <a:normAutofit/>
          </a:bodyPr>
          <a:lstStyle/>
          <a:p>
            <a:r>
              <a:rPr lang="cs-CZ" sz="3700">
                <a:solidFill>
                  <a:schemeClr val="bg1"/>
                </a:solidFill>
                <a:latin typeface="Mystical Woods Rough Script"/>
                <a:cs typeface="Calibri Light"/>
              </a:rPr>
              <a:t>Pacho, hybský zbojník</a:t>
            </a:r>
          </a:p>
        </p:txBody>
      </p:sp>
      <p:grpSp>
        <p:nvGrpSpPr>
          <p:cNvPr id="11" name="Graphic 38">
            <a:extLst>
              <a:ext uri="{FF2B5EF4-FFF2-40B4-BE49-F238E27FC236}">
                <a16:creationId xmlns:a16="http://schemas.microsoft.com/office/drawing/2014/main" id="{35C37387-FC74-4DFB-841A-B7688148CD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96583" y="795582"/>
            <a:ext cx="1910252" cy="709660"/>
            <a:chOff x="2267504" y="2540250"/>
            <a:chExt cx="1990951" cy="739640"/>
          </a:xfrm>
          <a:solidFill>
            <a:schemeClr val="bg1"/>
          </a:solidFill>
        </p:grpSpPr>
        <p:sp>
          <p:nvSpPr>
            <p:cNvPr id="6" name="Freeform: Shape 11">
              <a:extLst>
                <a:ext uri="{FF2B5EF4-FFF2-40B4-BE49-F238E27FC236}">
                  <a16:creationId xmlns:a16="http://schemas.microsoft.com/office/drawing/2014/main" id="{42D8A01F-F541-4FE1-9384-7A5B686AE9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067F35E-69E0-4628-B498-7058AF51F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15" name="Oval 14">
            <a:extLst>
              <a:ext uri="{FF2B5EF4-FFF2-40B4-BE49-F238E27FC236}">
                <a16:creationId xmlns:a16="http://schemas.microsoft.com/office/drawing/2014/main" id="{D9FE21DE-050D-4E27-A007-AAE4EF842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59" y="3491269"/>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Oval 16">
            <a:extLst>
              <a:ext uri="{FF2B5EF4-FFF2-40B4-BE49-F238E27FC236}">
                <a16:creationId xmlns:a16="http://schemas.microsoft.com/office/drawing/2014/main" id="{77EF10EC-D135-4F55-A642-AFA283DD96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59" y="3491269"/>
            <a:ext cx="365021" cy="36502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 name="Obrázek 4" descr="Obsah obrázku text, strom, exteriér, kniha&#10;&#10;Popis se vygeneroval automaticky.">
            <a:extLst>
              <a:ext uri="{FF2B5EF4-FFF2-40B4-BE49-F238E27FC236}">
                <a16:creationId xmlns:a16="http://schemas.microsoft.com/office/drawing/2014/main" id="{F1C86748-A1C3-0762-ECB7-751863E68628}"/>
              </a:ext>
            </a:extLst>
          </p:cNvPr>
          <p:cNvPicPr>
            <a:picLocks noChangeAspect="1"/>
          </p:cNvPicPr>
          <p:nvPr/>
        </p:nvPicPr>
        <p:blipFill rotWithShape="1">
          <a:blip r:embed="rId2"/>
          <a:srcRect t="3227" r="2" b="29126"/>
          <a:stretch/>
        </p:blipFill>
        <p:spPr>
          <a:xfrm>
            <a:off x="1526293" y="1554974"/>
            <a:ext cx="3555043" cy="3217333"/>
          </a:xfrm>
          <a:prstGeom prst="rect">
            <a:avLst/>
          </a:prstGeom>
        </p:spPr>
      </p:pic>
      <p:grpSp>
        <p:nvGrpSpPr>
          <p:cNvPr id="19" name="Graphic 4">
            <a:extLst>
              <a:ext uri="{FF2B5EF4-FFF2-40B4-BE49-F238E27FC236}">
                <a16:creationId xmlns:a16="http://schemas.microsoft.com/office/drawing/2014/main" id="{8546F01E-28C6-4D97-ACC0-50485CD546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3770" y="4637982"/>
            <a:ext cx="975169" cy="975171"/>
            <a:chOff x="5829300" y="3162300"/>
            <a:chExt cx="532256" cy="532257"/>
          </a:xfrm>
          <a:solidFill>
            <a:schemeClr val="bg1"/>
          </a:solidFill>
        </p:grpSpPr>
        <p:sp>
          <p:nvSpPr>
            <p:cNvPr id="20" name="Freeform: Shape 19">
              <a:extLst>
                <a:ext uri="{FF2B5EF4-FFF2-40B4-BE49-F238E27FC236}">
                  <a16:creationId xmlns:a16="http://schemas.microsoft.com/office/drawing/2014/main" id="{EB0908F7-1F79-4980-843B-7010EE8E8C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3653996-A332-4C70-839A-B246E0543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99F15CE8-59C3-4EB5-9C7C-4BAAC5F7D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F61B38B2-7390-4304-A200-E656AE0896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DA0DCEB4-FD1D-4E15-A000-1A9CB77DA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DCE85A3-7077-4FEE-B140-C20B1A230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C4748CC5-5652-4C4F-A5CE-41DA8383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47D79CB-5BE7-49A3-8C81-100690235C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F449AC0-C0F3-4D2F-9134-78DDFD1B2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47A8DFB0-41C7-4703-BCC0-9022659112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B1A0CFB7-B9CE-4B04-92B5-FE295DFEB1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E7344B6F-954A-49BE-B5E9-19A09DC6B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F263CDF5-777C-406D-B2B2-0FF351D11F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a:p>
          </p:txBody>
        </p:sp>
      </p:grpSp>
      <p:sp>
        <p:nvSpPr>
          <p:cNvPr id="3" name="Zástupný obsah 2">
            <a:extLst>
              <a:ext uri="{FF2B5EF4-FFF2-40B4-BE49-F238E27FC236}">
                <a16:creationId xmlns:a16="http://schemas.microsoft.com/office/drawing/2014/main" id="{E87688AA-64E6-B593-8A7D-B615B385EF5A}"/>
              </a:ext>
            </a:extLst>
          </p:cNvPr>
          <p:cNvSpPr>
            <a:spLocks noGrp="1"/>
          </p:cNvSpPr>
          <p:nvPr>
            <p:ph idx="1"/>
          </p:nvPr>
        </p:nvSpPr>
        <p:spPr>
          <a:xfrm>
            <a:off x="5956783" y="1747592"/>
            <a:ext cx="5217173" cy="4351338"/>
          </a:xfrm>
        </p:spPr>
        <p:txBody>
          <a:bodyPr vert="horz" lIns="91440" tIns="45720" rIns="91440" bIns="45720" rtlCol="0" anchor="t">
            <a:normAutofit/>
          </a:bodyPr>
          <a:lstStyle/>
          <a:p>
            <a:r>
              <a:rPr lang="cs-CZ" sz="2000">
                <a:solidFill>
                  <a:schemeClr val="bg1">
                    <a:lumMod val="95000"/>
                    <a:lumOff val="5000"/>
                  </a:schemeClr>
                </a:solidFill>
                <a:cs typeface="Calibri"/>
              </a:rPr>
              <a:t>Československá </a:t>
            </a:r>
            <a:r>
              <a:rPr lang="cs-CZ" sz="2000" err="1">
                <a:solidFill>
                  <a:schemeClr val="bg1">
                    <a:lumMod val="95000"/>
                    <a:lumOff val="5000"/>
                  </a:schemeClr>
                </a:solidFill>
                <a:cs typeface="Calibri"/>
              </a:rPr>
              <a:t>komédia</a:t>
            </a:r>
            <a:r>
              <a:rPr lang="cs-CZ" sz="2000">
                <a:solidFill>
                  <a:schemeClr val="bg1">
                    <a:lumMod val="95000"/>
                    <a:lumOff val="5000"/>
                  </a:schemeClr>
                </a:solidFill>
                <a:cs typeface="Calibri"/>
              </a:rPr>
              <a:t> z roku 1975</a:t>
            </a:r>
            <a:endParaRPr lang="cs-CZ" sz="2000">
              <a:solidFill>
                <a:schemeClr val="bg1">
                  <a:lumMod val="95000"/>
                  <a:lumOff val="5000"/>
                </a:schemeClr>
              </a:solidFill>
              <a:ea typeface="Calibri"/>
              <a:cs typeface="Calibri"/>
            </a:endParaRPr>
          </a:p>
          <a:p>
            <a:r>
              <a:rPr lang="cs-CZ" sz="2000">
                <a:solidFill>
                  <a:schemeClr val="bg1">
                    <a:lumMod val="95000"/>
                    <a:lumOff val="5000"/>
                  </a:schemeClr>
                </a:solidFill>
                <a:cs typeface="Calibri"/>
              </a:rPr>
              <a:t>V </a:t>
            </a:r>
            <a:r>
              <a:rPr lang="cs-CZ" sz="2000" err="1">
                <a:solidFill>
                  <a:schemeClr val="bg1">
                    <a:lumMod val="95000"/>
                    <a:lumOff val="5000"/>
                  </a:schemeClr>
                </a:solidFill>
                <a:cs typeface="Calibri"/>
              </a:rPr>
              <a:t>hlavnej</a:t>
            </a:r>
            <a:r>
              <a:rPr lang="cs-CZ" sz="2000">
                <a:solidFill>
                  <a:schemeClr val="bg1">
                    <a:lumMod val="95000"/>
                    <a:lumOff val="5000"/>
                  </a:schemeClr>
                </a:solidFill>
                <a:cs typeface="Calibri"/>
              </a:rPr>
              <a:t> </a:t>
            </a:r>
            <a:r>
              <a:rPr lang="cs-CZ" sz="2000" err="1">
                <a:solidFill>
                  <a:schemeClr val="bg1">
                    <a:lumMod val="95000"/>
                    <a:lumOff val="5000"/>
                  </a:schemeClr>
                </a:solidFill>
                <a:cs typeface="Calibri"/>
              </a:rPr>
              <a:t>úlohe</a:t>
            </a:r>
            <a:r>
              <a:rPr lang="cs-CZ" sz="2000">
                <a:solidFill>
                  <a:schemeClr val="bg1">
                    <a:lumMod val="95000"/>
                    <a:lumOff val="5000"/>
                  </a:schemeClr>
                </a:solidFill>
                <a:cs typeface="Calibri"/>
              </a:rPr>
              <a:t> slovenský herec Jozef </a:t>
            </a:r>
            <a:r>
              <a:rPr lang="cs-CZ" sz="2000" err="1">
                <a:solidFill>
                  <a:schemeClr val="bg1">
                    <a:lumMod val="95000"/>
                    <a:lumOff val="5000"/>
                  </a:schemeClr>
                </a:solidFill>
                <a:cs typeface="Calibri"/>
              </a:rPr>
              <a:t>Króner</a:t>
            </a:r>
            <a:r>
              <a:rPr lang="cs-CZ" sz="2000">
                <a:solidFill>
                  <a:schemeClr val="bg1">
                    <a:lumMod val="95000"/>
                    <a:lumOff val="5000"/>
                  </a:schemeClr>
                </a:solidFill>
                <a:cs typeface="Calibri"/>
              </a:rPr>
              <a:t> </a:t>
            </a:r>
            <a:endParaRPr lang="cs-CZ" sz="2000">
              <a:solidFill>
                <a:schemeClr val="bg1">
                  <a:lumMod val="95000"/>
                  <a:lumOff val="5000"/>
                </a:schemeClr>
              </a:solidFill>
              <a:ea typeface="Calibri"/>
              <a:cs typeface="Calibri"/>
            </a:endParaRPr>
          </a:p>
          <a:p>
            <a:r>
              <a:rPr lang="cs-CZ" sz="2000">
                <a:solidFill>
                  <a:schemeClr val="bg1">
                    <a:lumMod val="95000"/>
                    <a:lumOff val="5000"/>
                  </a:schemeClr>
                </a:solidFill>
                <a:cs typeface="Calibri"/>
              </a:rPr>
              <a:t>Film bol natočený </a:t>
            </a:r>
            <a:r>
              <a:rPr lang="cs-CZ" sz="2000" err="1">
                <a:solidFill>
                  <a:schemeClr val="bg1">
                    <a:lumMod val="95000"/>
                    <a:lumOff val="5000"/>
                  </a:schemeClr>
                </a:solidFill>
                <a:cs typeface="Calibri"/>
              </a:rPr>
              <a:t>podľa</a:t>
            </a:r>
            <a:r>
              <a:rPr lang="cs-CZ" sz="2000">
                <a:solidFill>
                  <a:schemeClr val="bg1">
                    <a:lumMod val="95000"/>
                    <a:lumOff val="5000"/>
                  </a:schemeClr>
                </a:solidFill>
                <a:cs typeface="Calibri"/>
              </a:rPr>
              <a:t> </a:t>
            </a:r>
            <a:r>
              <a:rPr lang="cs-CZ" sz="2000" err="1">
                <a:solidFill>
                  <a:schemeClr val="bg1">
                    <a:lumMod val="95000"/>
                    <a:lumOff val="5000"/>
                  </a:schemeClr>
                </a:solidFill>
                <a:cs typeface="Calibri"/>
              </a:rPr>
              <a:t>poviedkovej</a:t>
            </a:r>
            <a:r>
              <a:rPr lang="cs-CZ" sz="2000">
                <a:solidFill>
                  <a:schemeClr val="bg1">
                    <a:lumMod val="95000"/>
                    <a:lumOff val="5000"/>
                  </a:schemeClr>
                </a:solidFill>
                <a:cs typeface="Calibri"/>
              </a:rPr>
              <a:t> </a:t>
            </a:r>
            <a:r>
              <a:rPr lang="cs-CZ" sz="2000" err="1">
                <a:solidFill>
                  <a:schemeClr val="bg1">
                    <a:lumMod val="95000"/>
                    <a:lumOff val="5000"/>
                  </a:schemeClr>
                </a:solidFill>
                <a:cs typeface="Calibri"/>
              </a:rPr>
              <a:t>predlohy</a:t>
            </a:r>
            <a:r>
              <a:rPr lang="cs-CZ" sz="2000">
                <a:solidFill>
                  <a:schemeClr val="bg1">
                    <a:lumMod val="95000"/>
                    <a:lumOff val="5000"/>
                  </a:schemeClr>
                </a:solidFill>
                <a:cs typeface="Calibri"/>
              </a:rPr>
              <a:t> Petra </a:t>
            </a:r>
            <a:r>
              <a:rPr lang="cs-CZ" sz="2000" err="1">
                <a:solidFill>
                  <a:schemeClr val="bg1">
                    <a:lumMod val="95000"/>
                    <a:lumOff val="5000"/>
                  </a:schemeClr>
                </a:solidFill>
                <a:cs typeface="Calibri"/>
              </a:rPr>
              <a:t>Jaroša</a:t>
            </a:r>
            <a:r>
              <a:rPr lang="cs-CZ" sz="2000">
                <a:solidFill>
                  <a:schemeClr val="bg1">
                    <a:lumMod val="95000"/>
                    <a:lumOff val="5000"/>
                  </a:schemeClr>
                </a:solidFill>
                <a:cs typeface="Calibri"/>
              </a:rPr>
              <a:t> </a:t>
            </a:r>
            <a:endParaRPr lang="cs-CZ" sz="2000">
              <a:solidFill>
                <a:schemeClr val="bg1">
                  <a:lumMod val="95000"/>
                  <a:lumOff val="5000"/>
                </a:schemeClr>
              </a:solidFill>
              <a:ea typeface="Calibri"/>
              <a:cs typeface="Calibri"/>
            </a:endParaRPr>
          </a:p>
          <a:p>
            <a:r>
              <a:rPr lang="cs-CZ" sz="2000">
                <a:solidFill>
                  <a:schemeClr val="bg1">
                    <a:lumMod val="95000"/>
                    <a:lumOff val="5000"/>
                  </a:schemeClr>
                </a:solidFill>
                <a:cs typeface="Calibri"/>
              </a:rPr>
              <a:t>Režisér Martin </a:t>
            </a:r>
            <a:r>
              <a:rPr lang="cs-CZ" sz="2000" err="1">
                <a:solidFill>
                  <a:schemeClr val="bg1">
                    <a:lumMod val="95000"/>
                    <a:lumOff val="5000"/>
                  </a:schemeClr>
                </a:solidFill>
                <a:cs typeface="Calibri"/>
              </a:rPr>
              <a:t>Ťapák</a:t>
            </a:r>
            <a:endParaRPr lang="cs-CZ" sz="2000">
              <a:solidFill>
                <a:schemeClr val="bg1">
                  <a:lumMod val="95000"/>
                  <a:lumOff val="5000"/>
                </a:schemeClr>
              </a:solidFill>
              <a:ea typeface="Calibri"/>
              <a:cs typeface="Calibri"/>
            </a:endParaRPr>
          </a:p>
          <a:p>
            <a:r>
              <a:rPr lang="cs-CZ" sz="2000">
                <a:solidFill>
                  <a:schemeClr val="bg1">
                    <a:lumMod val="95000"/>
                    <a:lumOff val="5000"/>
                  </a:schemeClr>
                </a:solidFill>
                <a:cs typeface="Calibri"/>
              </a:rPr>
              <a:t>Hudbu k filmu </a:t>
            </a:r>
            <a:r>
              <a:rPr lang="cs-CZ" sz="2000" err="1">
                <a:solidFill>
                  <a:schemeClr val="bg1">
                    <a:lumMod val="95000"/>
                    <a:lumOff val="5000"/>
                  </a:schemeClr>
                </a:solidFill>
                <a:cs typeface="Calibri"/>
              </a:rPr>
              <a:t>zložil</a:t>
            </a:r>
            <a:r>
              <a:rPr lang="cs-CZ" sz="2000">
                <a:solidFill>
                  <a:schemeClr val="bg1">
                    <a:lumMod val="95000"/>
                    <a:lumOff val="5000"/>
                  </a:schemeClr>
                </a:solidFill>
                <a:cs typeface="Calibri"/>
              </a:rPr>
              <a:t> Svetozár Stračina</a:t>
            </a:r>
            <a:endParaRPr lang="cs-CZ" sz="2000">
              <a:solidFill>
                <a:schemeClr val="bg1">
                  <a:lumMod val="95000"/>
                  <a:lumOff val="5000"/>
                </a:schemeClr>
              </a:solidFill>
              <a:ea typeface="Calibri"/>
              <a:cs typeface="Calibri"/>
            </a:endParaRPr>
          </a:p>
          <a:p>
            <a:r>
              <a:rPr lang="cs-CZ" sz="2000">
                <a:solidFill>
                  <a:schemeClr val="bg1">
                    <a:lumMod val="95000"/>
                    <a:lumOff val="5000"/>
                  </a:schemeClr>
                </a:solidFill>
                <a:cs typeface="Calibri"/>
              </a:rPr>
              <a:t>Dej: Ide o zbojníka </a:t>
            </a:r>
            <a:r>
              <a:rPr lang="cs-CZ" sz="2000" err="1">
                <a:solidFill>
                  <a:schemeClr val="bg1">
                    <a:lumMod val="95000"/>
                    <a:lumOff val="5000"/>
                  </a:schemeClr>
                </a:solidFill>
                <a:cs typeface="Calibri"/>
              </a:rPr>
              <a:t>ktorý</a:t>
            </a:r>
            <a:r>
              <a:rPr lang="cs-CZ" sz="2000">
                <a:solidFill>
                  <a:schemeClr val="bg1">
                    <a:lumMod val="95000"/>
                    <a:lumOff val="5000"/>
                  </a:schemeClr>
                </a:solidFill>
                <a:cs typeface="Calibri"/>
              </a:rPr>
              <a:t>  je malý a slabý ale </a:t>
            </a:r>
            <a:r>
              <a:rPr lang="cs-CZ" sz="2000" err="1">
                <a:solidFill>
                  <a:schemeClr val="bg1">
                    <a:lumMod val="95000"/>
                    <a:lumOff val="5000"/>
                  </a:schemeClr>
                </a:solidFill>
                <a:cs typeface="Calibri"/>
              </a:rPr>
              <a:t>vďaka</a:t>
            </a:r>
            <a:r>
              <a:rPr lang="cs-CZ" sz="2000">
                <a:solidFill>
                  <a:schemeClr val="bg1">
                    <a:lumMod val="95000"/>
                    <a:lumOff val="5000"/>
                  </a:schemeClr>
                </a:solidFill>
                <a:cs typeface="Calibri"/>
              </a:rPr>
              <a:t> </a:t>
            </a:r>
            <a:r>
              <a:rPr lang="cs-CZ" sz="2000" err="1">
                <a:solidFill>
                  <a:schemeClr val="bg1">
                    <a:lumMod val="95000"/>
                    <a:lumOff val="5000"/>
                  </a:schemeClr>
                </a:solidFill>
                <a:cs typeface="Calibri"/>
              </a:rPr>
              <a:t>svojej</a:t>
            </a:r>
            <a:r>
              <a:rPr lang="cs-CZ" sz="2000">
                <a:solidFill>
                  <a:schemeClr val="bg1">
                    <a:lumMod val="95000"/>
                    <a:lumOff val="5000"/>
                  </a:schemeClr>
                </a:solidFill>
                <a:cs typeface="Calibri"/>
              </a:rPr>
              <a:t> </a:t>
            </a:r>
            <a:r>
              <a:rPr lang="cs-CZ" sz="2000" err="1">
                <a:solidFill>
                  <a:schemeClr val="bg1">
                    <a:lumMod val="95000"/>
                    <a:lumOff val="5000"/>
                  </a:schemeClr>
                </a:solidFill>
                <a:cs typeface="Calibri"/>
              </a:rPr>
              <a:t>prefíkanosti</a:t>
            </a:r>
            <a:r>
              <a:rPr lang="cs-CZ" sz="2000">
                <a:solidFill>
                  <a:schemeClr val="bg1">
                    <a:lumMod val="95000"/>
                    <a:lumOff val="5000"/>
                  </a:schemeClr>
                </a:solidFill>
                <a:cs typeface="Calibri"/>
              </a:rPr>
              <a:t> a drzosti </a:t>
            </a:r>
            <a:r>
              <a:rPr lang="cs-CZ" sz="2000" err="1">
                <a:solidFill>
                  <a:schemeClr val="bg1">
                    <a:lumMod val="95000"/>
                    <a:lumOff val="5000"/>
                  </a:schemeClr>
                </a:solidFill>
                <a:cs typeface="Calibri"/>
              </a:rPr>
              <a:t>zvíťazí</a:t>
            </a:r>
            <a:r>
              <a:rPr lang="cs-CZ" sz="2000">
                <a:solidFill>
                  <a:schemeClr val="bg1">
                    <a:lumMod val="95000"/>
                    <a:lumOff val="5000"/>
                  </a:schemeClr>
                </a:solidFill>
                <a:cs typeface="Calibri"/>
              </a:rPr>
              <a:t> nad </a:t>
            </a:r>
            <a:r>
              <a:rPr lang="cs-CZ" sz="2000" err="1">
                <a:solidFill>
                  <a:schemeClr val="bg1">
                    <a:lumMod val="95000"/>
                    <a:lumOff val="5000"/>
                  </a:schemeClr>
                </a:solidFill>
                <a:cs typeface="Calibri"/>
              </a:rPr>
              <a:t>zbojníckym</a:t>
            </a:r>
            <a:r>
              <a:rPr lang="cs-CZ" sz="2000">
                <a:solidFill>
                  <a:schemeClr val="bg1">
                    <a:lumMod val="95000"/>
                    <a:lumOff val="5000"/>
                  </a:schemeClr>
                </a:solidFill>
                <a:cs typeface="Calibri"/>
              </a:rPr>
              <a:t> </a:t>
            </a:r>
            <a:r>
              <a:rPr lang="cs-CZ" sz="2000" err="1">
                <a:solidFill>
                  <a:schemeClr val="bg1">
                    <a:lumMod val="95000"/>
                    <a:lumOff val="5000"/>
                  </a:schemeClr>
                </a:solidFill>
                <a:cs typeface="Calibri"/>
              </a:rPr>
              <a:t>vodcom</a:t>
            </a:r>
            <a:r>
              <a:rPr lang="cs-CZ" sz="2000">
                <a:solidFill>
                  <a:schemeClr val="bg1">
                    <a:lumMod val="95000"/>
                    <a:lumOff val="5000"/>
                  </a:schemeClr>
                </a:solidFill>
                <a:cs typeface="Calibri"/>
              </a:rPr>
              <a:t>.</a:t>
            </a:r>
            <a:endParaRPr lang="cs-CZ" sz="2000">
              <a:solidFill>
                <a:schemeClr val="bg1">
                  <a:lumMod val="95000"/>
                  <a:lumOff val="5000"/>
                </a:schemeClr>
              </a:solidFill>
              <a:ea typeface="Calibri"/>
              <a:cs typeface="Calibri"/>
            </a:endParaRPr>
          </a:p>
          <a:p>
            <a:r>
              <a:rPr lang="cs-CZ" sz="2000">
                <a:solidFill>
                  <a:schemeClr val="bg1">
                    <a:lumMod val="95000"/>
                    <a:lumOff val="5000"/>
                  </a:schemeClr>
                </a:solidFill>
                <a:ea typeface="Calibri"/>
                <a:cs typeface="Calibri"/>
                <a:hlinkClick r:id="rId3"/>
              </a:rPr>
              <a:t>https://www.youtube.com/watch?v=MuulNF6k5HU</a:t>
            </a:r>
            <a:r>
              <a:rPr lang="cs-CZ" sz="2000">
                <a:solidFill>
                  <a:schemeClr val="bg1">
                    <a:lumMod val="95000"/>
                    <a:lumOff val="5000"/>
                  </a:schemeClr>
                </a:solidFill>
                <a:ea typeface="Calibri"/>
                <a:cs typeface="Calibri"/>
              </a:rPr>
              <a:t> (0:46-1:07)</a:t>
            </a:r>
          </a:p>
        </p:txBody>
      </p:sp>
    </p:spTree>
    <p:extLst>
      <p:ext uri="{BB962C8B-B14F-4D97-AF65-F5344CB8AC3E}">
        <p14:creationId xmlns:p14="http://schemas.microsoft.com/office/powerpoint/2010/main" val="272217460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otalTime>0</TotalTime>
  <Words>1403</Words>
  <Application>Microsoft Office PowerPoint</Application>
  <PresentationFormat>Širokoúhlá obrazovka</PresentationFormat>
  <Paragraphs>112</Paragraphs>
  <Slides>16</Slides>
  <Notes>0</Notes>
  <HiddenSlides>1</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16</vt:i4>
      </vt:variant>
    </vt:vector>
  </HeadingPairs>
  <TitlesOfParts>
    <vt:vector size="22" baseType="lpstr">
      <vt:lpstr>Arial</vt:lpstr>
      <vt:lpstr>Calibri</vt:lpstr>
      <vt:lpstr>Calibri Light</vt:lpstr>
      <vt:lpstr>Mystical Woods Rough Script</vt:lpstr>
      <vt:lpstr>Times New Roman</vt:lpstr>
      <vt:lpstr>Office Theme</vt:lpstr>
      <vt:lpstr>Nejznámější a nejúspěšnější filmy v době ČSR a dnes</vt:lpstr>
      <vt:lpstr>Filmy</vt:lpstr>
      <vt:lpstr>Cesta do pravěku</vt:lpstr>
      <vt:lpstr>Dobrý voják Švejk</vt:lpstr>
      <vt:lpstr>Copak je to za vojáka</vt:lpstr>
      <vt:lpstr>Vesničko má středisková</vt:lpstr>
      <vt:lpstr>Marečku podejte mi pero</vt:lpstr>
      <vt:lpstr>Jánošík</vt:lpstr>
      <vt:lpstr>Pacho, hybský zbojník</vt:lpstr>
      <vt:lpstr>Pásla kone na betóne</vt:lpstr>
      <vt:lpstr>Bathory</vt:lpstr>
      <vt:lpstr>Ženy v běhu</vt:lpstr>
      <vt:lpstr>Bajkaři</vt:lpstr>
      <vt:lpstr>Babovřesky </vt:lpstr>
      <vt:lpstr>Všetko alebo nič</vt:lpstr>
      <vt:lpstr>Ďakujeme za pozornosť</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martina.dvorakova</dc:creator>
  <cp:lastModifiedBy>martina.dvorakova@zsvodnanka.local</cp:lastModifiedBy>
  <cp:revision>4</cp:revision>
  <dcterms:created xsi:type="dcterms:W3CDTF">2022-04-26T06:25:35Z</dcterms:created>
  <dcterms:modified xsi:type="dcterms:W3CDTF">2022-04-28T06:55:19Z</dcterms:modified>
</cp:coreProperties>
</file>