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B7883"/>
    <a:srgbClr val="737149"/>
    <a:srgbClr val="8A8844"/>
    <a:srgbClr val="6B894D"/>
    <a:srgbClr val="B7602B"/>
    <a:srgbClr val="CF9C35"/>
    <a:srgbClr val="8E929A"/>
    <a:srgbClr val="D4E4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B65249-B26D-4A6C-B9AF-4EEED4682C58}" type="datetimeFigureOut">
              <a:rPr lang="pl-PL" smtClean="0"/>
              <a:pPr/>
              <a:t>2020-04-14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58EC56-9B3B-4724-98FE-A2A122E542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6000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Ptaki przylatujące na wiosnę</a:t>
            </a:r>
            <a:endParaRPr lang="pl-PL" sz="5400" dirty="0"/>
          </a:p>
        </p:txBody>
      </p:sp>
      <p:pic>
        <p:nvPicPr>
          <p:cNvPr id="6" name="Symbol zastępczy zawartości 5" descr="key-birds-3123831_1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8208912" cy="4320480"/>
          </a:xfrm>
        </p:spPr>
      </p:pic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C:\Users\Ula\Desktop\jemiousz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5040560" cy="6858000"/>
          </a:xfrm>
          <a:prstGeom prst="rect">
            <a:avLst/>
          </a:prstGeom>
          <a:noFill/>
        </p:spPr>
      </p:pic>
      <p:pic>
        <p:nvPicPr>
          <p:cNvPr id="9219" name="Picture 3" descr="C:\Users\Ula\Desktop\indeksuiiii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267744" y="2606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FF00"/>
                </a:solidFill>
              </a:rPr>
              <a:t>Jemiołuszki</a:t>
            </a:r>
            <a:endParaRPr lang="pl-P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Ula\Desktop\indeksiuuuuuuuuuu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5112567" cy="6858000"/>
          </a:xfrm>
          <a:prstGeom prst="rect">
            <a:avLst/>
          </a:prstGeom>
          <a:noFill/>
        </p:spPr>
      </p:pic>
      <p:pic>
        <p:nvPicPr>
          <p:cNvPr id="10243" name="Picture 3" descr="C:\Users\Ula\Desktop\zur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-396552" y="188640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Żurawie</a:t>
            </a:r>
            <a:endParaRPr lang="pl-PL" sz="4800" b="1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C:\Users\Ula\Desktop\indeksiudgf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4896544" cy="6858000"/>
          </a:xfrm>
          <a:prstGeom prst="rect">
            <a:avLst/>
          </a:prstGeom>
          <a:noFill/>
        </p:spPr>
      </p:pic>
      <p:pic>
        <p:nvPicPr>
          <p:cNvPr id="11267" name="Picture 3" descr="C:\Users\Ula\Desktop\dzikie g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79912" y="55892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</a:rPr>
              <a:t>Dzikie Gęsi</a:t>
            </a:r>
            <a:endParaRPr lang="pl-PL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 descr="C:\Users\Ula\Desktop\czaj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4680520" cy="6858000"/>
          </a:xfrm>
          <a:prstGeom prst="rect">
            <a:avLst/>
          </a:prstGeom>
          <a:noFill/>
        </p:spPr>
      </p:pic>
      <p:pic>
        <p:nvPicPr>
          <p:cNvPr id="12291" name="Picture 3" descr="C:\Users\Ula\Desktop\indekskgrx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971600" y="3326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Czajki</a:t>
            </a:r>
            <a:endParaRPr lang="pl-PL" sz="4800" b="1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 descr="C:\Users\Ula\Desktop\jerzy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4824536" cy="6858000"/>
          </a:xfrm>
          <a:prstGeom prst="rect">
            <a:avLst/>
          </a:prstGeom>
          <a:noFill/>
        </p:spPr>
      </p:pic>
      <p:pic>
        <p:nvPicPr>
          <p:cNvPr id="13315" name="Picture 3" descr="C:\Users\Ula\Desktop\imagesuuuur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175448" y="40466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6B7883"/>
                </a:solidFill>
              </a:rPr>
              <a:t>Jerzyki</a:t>
            </a:r>
            <a:endParaRPr lang="pl-PL" sz="4800" b="1" dirty="0">
              <a:solidFill>
                <a:srgbClr val="6B7883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 descr="C:\Users\Ula\Desktop\indeksuty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9" name="Picture 3" descr="C:\Users\Ula\Desktop\pokrzew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7384"/>
            <a:ext cx="4752528" cy="6885384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23528" y="4766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Pokrzewki </a:t>
            </a:r>
            <a:endParaRPr lang="pl-PL" sz="4800" b="1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sz="5400" b="1" dirty="0"/>
          </a:p>
        </p:txBody>
      </p:sp>
      <p:pic>
        <p:nvPicPr>
          <p:cNvPr id="1026" name="Picture 2" descr="C:\Users\Ula\Desktop\boci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1" y="0"/>
            <a:ext cx="5976665" cy="6858000"/>
          </a:xfrm>
          <a:prstGeom prst="rect">
            <a:avLst/>
          </a:prstGeom>
          <a:noFill/>
        </p:spPr>
      </p:pic>
      <p:pic>
        <p:nvPicPr>
          <p:cNvPr id="1027" name="Picture 3" descr="C:\Users\U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5112568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87624" y="2606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</a:rPr>
              <a:t>Bociany</a:t>
            </a:r>
            <a:endParaRPr lang="pl-PL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la\Desktop\sikor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554461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la\Desktop\sikor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0"/>
            <a:ext cx="525658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15616" y="26064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D4E440"/>
                </a:solidFill>
              </a:rPr>
              <a:t>Sikorki</a:t>
            </a:r>
            <a:endParaRPr lang="pl-PL" sz="4800" b="1" dirty="0">
              <a:solidFill>
                <a:srgbClr val="D4E440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Ul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5256584" cy="6858000"/>
          </a:xfrm>
          <a:prstGeom prst="rect">
            <a:avLst/>
          </a:prstGeom>
          <a:noFill/>
        </p:spPr>
      </p:pic>
      <p:pic>
        <p:nvPicPr>
          <p:cNvPr id="3075" name="Picture 3" descr="C:\Users\Ula\Desktop\kuku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-27384"/>
            <a:ext cx="489654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15616" y="0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8E929A"/>
                </a:solidFill>
              </a:rPr>
              <a:t>Kukułki</a:t>
            </a:r>
            <a:endParaRPr lang="pl-PL" sz="4800" b="1" dirty="0">
              <a:solidFill>
                <a:srgbClr val="8E929A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Ula\Desktop\dud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5328592" cy="6858000"/>
          </a:xfrm>
          <a:prstGeom prst="rect">
            <a:avLst/>
          </a:prstGeom>
          <a:noFill/>
        </p:spPr>
      </p:pic>
      <p:pic>
        <p:nvPicPr>
          <p:cNvPr id="4099" name="Picture 3" descr="C:\Users\Ul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53650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479704" y="2606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CF9C35"/>
                </a:solidFill>
              </a:rPr>
              <a:t>Dudki</a:t>
            </a:r>
            <a:endParaRPr lang="pl-PL" sz="4800" b="1" dirty="0">
              <a:solidFill>
                <a:srgbClr val="CF9C35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Ula\Desktop\inde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7384"/>
            <a:ext cx="5400600" cy="6858000"/>
          </a:xfrm>
          <a:prstGeom prst="rect">
            <a:avLst/>
          </a:prstGeom>
          <a:noFill/>
        </p:spPr>
      </p:pic>
      <p:pic>
        <p:nvPicPr>
          <p:cNvPr id="5123" name="Picture 3" descr="C:\Users\Ula\Desktop\szp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339752" y="18864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B7602B"/>
                </a:solidFill>
              </a:rPr>
              <a:t>Szpaki</a:t>
            </a:r>
            <a:endParaRPr lang="pl-PL" sz="4800" b="1" dirty="0">
              <a:solidFill>
                <a:srgbClr val="B7602B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7" name="Picture 3" descr="C:\Users\Ula\Desktop\indeksf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-27384"/>
            <a:ext cx="4608512" cy="6885384"/>
          </a:xfrm>
          <a:prstGeom prst="rect">
            <a:avLst/>
          </a:prstGeom>
          <a:noFill/>
        </p:spPr>
      </p:pic>
      <p:pic>
        <p:nvPicPr>
          <p:cNvPr id="6148" name="Picture 4" descr="C:\Users\Ula\Desktop\pierwios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0"/>
            <a:ext cx="576064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-324544" y="5715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Pierwiosnki</a:t>
            </a:r>
            <a:endParaRPr lang="pl-PL" sz="4800" b="1" dirty="0"/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Ula\Desktop\indeksit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752528" cy="6858000"/>
          </a:xfrm>
          <a:prstGeom prst="rect">
            <a:avLst/>
          </a:prstGeom>
          <a:noFill/>
        </p:spPr>
      </p:pic>
      <p:pic>
        <p:nvPicPr>
          <p:cNvPr id="7171" name="Picture 3" descr="C:\Users\Ula\Desktop\skowro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4968552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755576" y="2606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</a:rPr>
              <a:t>Skowronki</a:t>
            </a:r>
            <a:endParaRPr lang="pl-PL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C:\Users\Ula\Desktop\jaskol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4608512" cy="6858000"/>
          </a:xfrm>
          <a:prstGeom prst="rect">
            <a:avLst/>
          </a:prstGeom>
          <a:noFill/>
        </p:spPr>
      </p:pic>
      <p:pic>
        <p:nvPicPr>
          <p:cNvPr id="8195" name="Picture 3" descr="C:\Users\Ula\Desktop\indeksggggggg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283968" y="2606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Jaskółki</a:t>
            </a:r>
            <a:endParaRPr lang="pl-PL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19</Words>
  <Application>Microsoft Office PowerPoint</Application>
  <PresentationFormat>Pokaz na ekranie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Wierzchołek</vt:lpstr>
      <vt:lpstr>Ptaki przylatujące na wiosnę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Ptaki przylatujące na wiosnę</dc:title>
  <dc:creator>Ula</dc:creator>
  <cp:lastModifiedBy>Ula</cp:lastModifiedBy>
  <cp:revision>41</cp:revision>
  <dcterms:created xsi:type="dcterms:W3CDTF">2013-03-11T13:20:59Z</dcterms:created>
  <dcterms:modified xsi:type="dcterms:W3CDTF">2020-04-14T11:57:19Z</dcterms:modified>
</cp:coreProperties>
</file>