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56" r:id="rId2"/>
    <p:sldId id="257" r:id="rId3"/>
    <p:sldId id="260" r:id="rId4"/>
    <p:sldId id="258" r:id="rId5"/>
    <p:sldId id="259" r:id="rId6"/>
    <p:sldId id="280" r:id="rId7"/>
    <p:sldId id="28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90" r:id="rId17"/>
    <p:sldId id="276" r:id="rId18"/>
    <p:sldId id="277" r:id="rId19"/>
    <p:sldId id="278" r:id="rId20"/>
    <p:sldId id="283" r:id="rId21"/>
    <p:sldId id="279" r:id="rId22"/>
    <p:sldId id="284" r:id="rId23"/>
    <p:sldId id="285" r:id="rId24"/>
    <p:sldId id="282" r:id="rId25"/>
    <p:sldId id="286" r:id="rId26"/>
    <p:sldId id="287" r:id="rId27"/>
    <p:sldId id="288" r:id="rId28"/>
    <p:sldId id="291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6E991-D98B-9498-8D35-ABA87289DAE3}" v="4" dt="2020-05-21T09:07:27.258"/>
    <p1510:client id="{E89381AE-4C78-1EDE-B5B0-DD624A7E2C91}" v="1446" dt="2020-05-21T09:04:2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E224D-E69A-4A26-8609-F02C40EA8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714" b="101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Życie w jeziorze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oślina, zielony, drzewo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13" y="-2960"/>
            <a:ext cx="9805600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0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ielony, siedzi, kwiat, brokuł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79" y="-2960"/>
            <a:ext cx="9743669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9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wierzę, ptak, siedzi, traw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5" y="1101390"/>
            <a:ext cx="10602391" cy="46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zwierzę, siedzi, małe, czarny&#10;&#10;Opis wygenerowany przy bardzo wysokim poziomie pewności">
            <a:extLst>
              <a:ext uri="{FF2B5EF4-FFF2-40B4-BE49-F238E27FC236}">
                <a16:creationId xmlns:a16="http://schemas.microsoft.com/office/drawing/2014/main" id="{99EB449B-031F-4550-82EC-1C9C7E13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6" y="-331"/>
            <a:ext cx="8905460" cy="678135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EAF1EED-A6AF-41CF-A17E-B389A0DE38A8}"/>
              </a:ext>
            </a:extLst>
          </p:cNvPr>
          <p:cNvSpPr txBox="1"/>
          <p:nvPr/>
        </p:nvSpPr>
        <p:spPr>
          <a:xfrm>
            <a:off x="380135" y="2119033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>
                <a:solidFill>
                  <a:srgbClr val="002060"/>
                </a:solidFill>
              </a:rPr>
              <a:t>W strefie otwartej </a:t>
            </a:r>
          </a:p>
          <a:p>
            <a:r>
              <a:rPr lang="pl-PL" sz="3600">
                <a:solidFill>
                  <a:srgbClr val="002060"/>
                </a:solidFill>
              </a:rPr>
              <a:t>toni wodnej </a:t>
            </a:r>
          </a:p>
          <a:p>
            <a:r>
              <a:rPr lang="pl-PL" sz="3600">
                <a:solidFill>
                  <a:srgbClr val="002060"/>
                </a:solidFill>
              </a:rPr>
              <a:t>przeważa plankton</a:t>
            </a:r>
          </a:p>
        </p:txBody>
      </p:sp>
    </p:spTree>
    <p:extLst>
      <p:ext uri="{BB962C8B-B14F-4D97-AF65-F5344CB8AC3E}">
        <p14:creationId xmlns:p14="http://schemas.microsoft.com/office/powerpoint/2010/main" val="225458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wierzę, tort, stare, biały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59" y="1068257"/>
            <a:ext cx="8987508" cy="579270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E31D98B-78DB-42DF-92FE-7F59911CCCA8}"/>
              </a:ext>
            </a:extLst>
          </p:cNvPr>
          <p:cNvSpPr txBox="1"/>
          <p:nvPr/>
        </p:nvSpPr>
        <p:spPr>
          <a:xfrm>
            <a:off x="196574" y="262835"/>
            <a:ext cx="114012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Ta strefa sięga do głębokości, do której dociera światło. Może to być nawet kilkanaście metrów. Popatrz jakie</a:t>
            </a:r>
          </a:p>
          <a:p>
            <a:r>
              <a:rPr lang="pl-PL"/>
              <a:t>                            organizmy można spotkać w tej strefie. </a:t>
            </a:r>
          </a:p>
        </p:txBody>
      </p:sp>
    </p:spTree>
    <p:extLst>
      <p:ext uri="{BB962C8B-B14F-4D97-AF65-F5344CB8AC3E}">
        <p14:creationId xmlns:p14="http://schemas.microsoft.com/office/powerpoint/2010/main" val="113027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wierzę, wewnątrz, siedzi, małe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-2960"/>
            <a:ext cx="9008895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130BB0E-AE30-4313-9EBC-9A4219614D46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skrętnica</a:t>
            </a:r>
          </a:p>
        </p:txBody>
      </p:sp>
      <p:pic>
        <p:nvPicPr>
          <p:cNvPr id="4" name="Obraz 4" descr="Obraz zawierający trawa, siedzi, zielony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" r="13885" b="-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04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alerz, żywność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70102"/>
            <a:ext cx="9008895" cy="67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9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kanina, żywność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110458"/>
            <a:ext cx="9008895" cy="66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ielony, trawa, ptak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przyroda, zdjęcie, góra&#10;&#10;Opis wygenerowany przy bardzo wysokim poziomie pewności">
            <a:extLst>
              <a:ext uri="{FF2B5EF4-FFF2-40B4-BE49-F238E27FC236}">
                <a16:creationId xmlns:a16="http://schemas.microsoft.com/office/drawing/2014/main" id="{A6C3FB7F-FADA-426B-AE13-11D34DC9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1" y="111772"/>
            <a:ext cx="10385285" cy="55742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26ADEA-EADB-4D6F-A3A1-A03151909B6D}"/>
              </a:ext>
            </a:extLst>
          </p:cNvPr>
          <p:cNvSpPr txBox="1"/>
          <p:nvPr/>
        </p:nvSpPr>
        <p:spPr>
          <a:xfrm>
            <a:off x="53010" y="5773530"/>
            <a:ext cx="115669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Wyróżniamy 3 główne strefy życia. Przeczytaj na głos i zapamiętaj!  Teraz wykonaj podobny rysunek w zeszycie i najważniejsze, pamiętaj, żeby podpisać wszystkie strefy!</a:t>
            </a:r>
          </a:p>
          <a:p>
            <a:r>
              <a:rPr lang="pl-PL"/>
              <a:t>W każdej strefie panują inne warunki. Zaraz je sobie omówimy.</a:t>
            </a:r>
          </a:p>
        </p:txBody>
      </p:sp>
    </p:spTree>
    <p:extLst>
      <p:ext uri="{BB962C8B-B14F-4D97-AF65-F5344CB8AC3E}">
        <p14:creationId xmlns:p14="http://schemas.microsoft.com/office/powerpoint/2010/main" val="409151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zewnętrzne, zwierzę, ptak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183528"/>
            <a:ext cx="9008895" cy="64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tak, zwierzę, woda, zewnętrzne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251756"/>
            <a:ext cx="9008895" cy="63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tak, siedzi, małe, zwierzę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283436"/>
            <a:ext cx="9008895" cy="62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8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ptak, zewnętrzne, zwierzę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291070"/>
            <a:ext cx="9008895" cy="62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jazda, fala, ocean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3F2EB-D6AB-4090-88EF-1568D6CF4522}"/>
              </a:ext>
            </a:extLst>
          </p:cNvPr>
          <p:cNvSpPr txBox="1"/>
          <p:nvPr/>
        </p:nvSpPr>
        <p:spPr>
          <a:xfrm>
            <a:off x="1069847" y="758952"/>
            <a:ext cx="9055227" cy="37947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spc="-100">
                <a:ln w="15875">
                  <a:solidFill>
                    <a:srgbClr val="FFFFFF"/>
                  </a:solidFill>
                </a:ln>
                <a:noFill/>
                <a:latin typeface="+mj-lt"/>
                <a:ea typeface="+mj-ea"/>
                <a:cs typeface="+mj-cs"/>
              </a:rPr>
              <a:t>Strefa wód głębokich</a:t>
            </a:r>
          </a:p>
        </p:txBody>
      </p:sp>
    </p:spTree>
    <p:extLst>
      <p:ext uri="{BB962C8B-B14F-4D97-AF65-F5344CB8AC3E}">
        <p14:creationId xmlns:p14="http://schemas.microsoft.com/office/powerpoint/2010/main" val="305218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3D955C-898F-4518-8F73-9C024800CED0}"/>
              </a:ext>
            </a:extLst>
          </p:cNvPr>
          <p:cNvSpPr txBox="1"/>
          <p:nvPr/>
        </p:nvSpPr>
        <p:spPr>
          <a:xfrm>
            <a:off x="643467" y="922970"/>
            <a:ext cx="3685070" cy="4823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Charakteryzuje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tę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strefę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brak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światła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oraz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niedobory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tlenu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pl-PL"/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Woda jest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cieplejsza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ale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wraz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ze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wzrostem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temperatury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maleje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ilość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tlenu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Nie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występują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rośliny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świat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zwierząt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sz="32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ubogi</a:t>
            </a:r>
            <a:r>
              <a:rPr lang="en-US" sz="3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 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Obraz 4" descr="Obraz zawierający żywność, siedzi, biały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69" b="-2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yba, ptak, zdjęcie, woda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886692"/>
            <a:ext cx="9008895" cy="50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yba, zwierzę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6" y="697928"/>
            <a:ext cx="9008895" cy="54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7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żywność, zamknąć, zielony, ptak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7" r="9092" b="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5D306A-7F14-4028-A84B-87A1AE97ADD5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Rurecznik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żywi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mułem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zanurzając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nim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przednią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cześć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spc="-1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ciała</a:t>
            </a:r>
            <a:r>
              <a:rPr lang="en-US" sz="37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0628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oda, zewnętrzne, niebieski, duży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7C6894A-679C-4ECA-995B-4022516DCBF4}"/>
              </a:ext>
            </a:extLst>
          </p:cNvPr>
          <p:cNvSpPr txBox="1"/>
          <p:nvPr/>
        </p:nvSpPr>
        <p:spPr>
          <a:xfrm>
            <a:off x="495587" y="4490014"/>
            <a:ext cx="10661373" cy="9913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Teraz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czas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na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wykonanie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ćwiczeń</a:t>
            </a:r>
            <a:endParaRPr lang="en-US" sz="3200" spc="-100">
              <a:solidFill>
                <a:srgbClr val="FFFFFF"/>
              </a:solidFill>
              <a:latin typeface="Arial"/>
              <a:ea typeface="+mj-ea"/>
              <a:cs typeface="Aldhabi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Arial"/>
              <a:ea typeface="+mj-ea"/>
              <a:cs typeface="Aldhabi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                 ze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stron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105 – 107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Arial"/>
              <a:ea typeface="+mj-ea"/>
              <a:cs typeface="Aldhabi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Pamiętaj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jeszcze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o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wykonaniu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w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zeszycie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notatki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, 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pomoże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Ci </a:t>
            </a:r>
            <a:r>
              <a:rPr lang="en-US" sz="3200" spc="-100" err="1">
                <a:solidFill>
                  <a:srgbClr val="FFFFFF"/>
                </a:solidFill>
                <a:latin typeface="Arial"/>
                <a:ea typeface="+mj-ea"/>
                <a:cs typeface="Aldhabi"/>
              </a:rPr>
              <a:t>slajd</a:t>
            </a:r>
            <a:r>
              <a:rPr lang="en-US" sz="3200" spc="-100">
                <a:solidFill>
                  <a:srgbClr val="FFFFFF"/>
                </a:solidFill>
                <a:latin typeface="Arial"/>
                <a:ea typeface="+mj-ea"/>
                <a:cs typeface="Aldhabi"/>
              </a:rPr>
              <a:t> 2 I 5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spc="-10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4899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roślina, trawa, wysoki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2215" r="9092" b="4454"/>
          <a:stretch/>
        </p:blipFill>
        <p:spPr>
          <a:xfrm>
            <a:off x="20" y="-1"/>
            <a:ext cx="12199975" cy="8028608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3F2EB-D6AB-4090-88EF-1568D6CF4522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Strefa przybrzeżna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06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F70D7E8-D50A-4BA1-BE4D-EA5BF263E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2450" y="76159"/>
            <a:ext cx="7315200" cy="527878"/>
          </a:xfrm>
        </p:spPr>
        <p:txBody>
          <a:bodyPr>
            <a:noAutofit/>
          </a:bodyPr>
          <a:lstStyle/>
          <a:p>
            <a:r>
              <a:rPr lang="pl-PL" sz="3600" b="1">
                <a:solidFill>
                  <a:srgbClr val="002060"/>
                </a:solidFill>
              </a:rPr>
              <a:t>Strefa przybrzeżna</a:t>
            </a:r>
          </a:p>
        </p:txBody>
      </p:sp>
      <p:pic>
        <p:nvPicPr>
          <p:cNvPr id="4" name="Obraz 4" descr="Obraz zawierający zrzut ekranu, ptak&#10;&#10;Opis wygenerowany przy bardzo wysokim poziomie pewności">
            <a:extLst>
              <a:ext uri="{FF2B5EF4-FFF2-40B4-BE49-F238E27FC236}">
                <a16:creationId xmlns:a16="http://schemas.microsoft.com/office/drawing/2014/main" id="{B468A7EF-FBDA-4B66-B48A-1D7B1F94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4" y="1120516"/>
            <a:ext cx="6608416" cy="44292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0300A48-2333-4C28-A4C2-AE7821EBF773}"/>
              </a:ext>
            </a:extLst>
          </p:cNvPr>
          <p:cNvSpPr txBox="1"/>
          <p:nvPr/>
        </p:nvSpPr>
        <p:spPr>
          <a:xfrm>
            <a:off x="9451009" y="1212573"/>
            <a:ext cx="27432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* ma kilka metrów głębokości</a:t>
            </a:r>
          </a:p>
          <a:p>
            <a:r>
              <a:rPr lang="pl-PL"/>
              <a:t>*rośliny są przytwierdzone do podłoża,</a:t>
            </a:r>
          </a:p>
          <a:p>
            <a:endParaRPr lang="pl-PL"/>
          </a:p>
          <a:p>
            <a:r>
              <a:rPr lang="pl-PL"/>
              <a:t>*w wodzie płytkiej, tuż przy brzegu rosną rośliny wynurzone,</a:t>
            </a:r>
          </a:p>
          <a:p>
            <a:endParaRPr lang="pl-PL"/>
          </a:p>
          <a:p>
            <a:r>
              <a:rPr lang="pl-PL"/>
              <a:t>*w głębszej przeważają rośliny o liściach pływających na powierzchni</a:t>
            </a:r>
          </a:p>
          <a:p>
            <a:endParaRPr lang="pl-PL"/>
          </a:p>
          <a:p>
            <a:r>
              <a:rPr lang="pl-PL"/>
              <a:t>*żyją także rośliny pływające</a:t>
            </a:r>
          </a:p>
        </p:txBody>
      </p:sp>
    </p:spTree>
    <p:extLst>
      <p:ext uri="{BB962C8B-B14F-4D97-AF65-F5344CB8AC3E}">
        <p14:creationId xmlns:p14="http://schemas.microsoft.com/office/powerpoint/2010/main" val="339355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44D871-5489-4505-9FEE-E71BE7059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351" y="772833"/>
            <a:ext cx="6597678" cy="3840384"/>
          </a:xfrm>
        </p:spPr>
        <p:txBody>
          <a:bodyPr anchor="b">
            <a:normAutofit/>
          </a:bodyPr>
          <a:lstStyle/>
          <a:p>
            <a:endParaRPr lang="pl-PL" sz="600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88A8D4-5931-4176-9EAC-8D0CB62B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9" y="4613218"/>
            <a:ext cx="6590020" cy="1490566"/>
          </a:xfrm>
        </p:spPr>
        <p:txBody>
          <a:bodyPr>
            <a:normAutofit/>
          </a:bodyPr>
          <a:lstStyle/>
          <a:p>
            <a:endParaRPr lang="pl-PL" sz="3200">
              <a:solidFill>
                <a:schemeClr val="accent1"/>
              </a:solidFill>
            </a:endParaRPr>
          </a:p>
        </p:txBody>
      </p:sp>
      <p:pic>
        <p:nvPicPr>
          <p:cNvPr id="4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DF34EF5-69B4-44E0-A0F5-F73908AB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256011"/>
            <a:ext cx="10904330" cy="63680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2A2CCD2-DB11-4BAC-9C20-3B56C6674247}"/>
              </a:ext>
            </a:extLst>
          </p:cNvPr>
          <p:cNvSpPr txBox="1"/>
          <p:nvPr/>
        </p:nvSpPr>
        <p:spPr>
          <a:xfrm>
            <a:off x="3366052" y="395356"/>
            <a:ext cx="66967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/>
              <a:t>Ten podział przerysuj do zeszytu</a:t>
            </a:r>
          </a:p>
        </p:txBody>
      </p:sp>
    </p:spTree>
    <p:extLst>
      <p:ext uri="{BB962C8B-B14F-4D97-AF65-F5344CB8AC3E}">
        <p14:creationId xmlns:p14="http://schemas.microsoft.com/office/powerpoint/2010/main" val="361321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roślina, trawa, wysoki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-2960"/>
            <a:ext cx="10065025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woda, trawa, kwiat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816" r="9092" b="1997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E3F2EB-D6AB-4090-88EF-1568D6CF4522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Strefa otwartej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toni wodnej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42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djęcie, kwiat, staw, stół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45" y="-2960"/>
            <a:ext cx="9391136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stół, woda, trawa, kwiat&#10;&#10;Opis wygenerowany przy bardzo wysokim poziomie pewności">
            <a:extLst>
              <a:ext uri="{FF2B5EF4-FFF2-40B4-BE49-F238E27FC236}">
                <a16:creationId xmlns:a16="http://schemas.microsoft.com/office/drawing/2014/main" id="{E2F67FB3-DF7E-4729-8D44-ACB6995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14" y="-2960"/>
            <a:ext cx="8898798" cy="68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83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133</Words>
  <Application>Microsoft Office PowerPoint</Application>
  <PresentationFormat>Panoramiczny</PresentationFormat>
  <Paragraphs>34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Corbel</vt:lpstr>
      <vt:lpstr>Wingdings 2</vt:lpstr>
      <vt:lpstr>Frame</vt:lpstr>
      <vt:lpstr>Życie w jeziorze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dstar</dc:creator>
  <cp:lastModifiedBy>365 Pro Plus</cp:lastModifiedBy>
  <cp:revision>2</cp:revision>
  <dcterms:created xsi:type="dcterms:W3CDTF">2020-05-21T07:54:28Z</dcterms:created>
  <dcterms:modified xsi:type="dcterms:W3CDTF">2020-05-24T08:38:28Z</dcterms:modified>
</cp:coreProperties>
</file>