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5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8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0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5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4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7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1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5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3AAD-4A76-4819-B2C0-67BC23019938}" type="datetimeFigureOut">
              <a:rPr lang="pl-PL" smtClean="0"/>
              <a:t>2020-05-31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8CE1-D5DF-48AC-9A72-85072D85F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01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freeimages.com/premium/many-kids-run-with-kite-712037" TargetMode="External"/><Relationship Id="rId13" Type="http://schemas.openxmlformats.org/officeDocument/2006/relationships/hyperlink" Target="https://www.tapeciarnia.pl/tapeta-smaczne-lody" TargetMode="External"/><Relationship Id="rId3" Type="http://schemas.openxmlformats.org/officeDocument/2006/relationships/hyperlink" Target="https://pl.wikipedia.org/wiki/Flaga_Francji" TargetMode="External"/><Relationship Id="rId7" Type="http://schemas.openxmlformats.org/officeDocument/2006/relationships/hyperlink" Target="https://pl.wikipedia.org/wiki/Flaga_Turcji" TargetMode="External"/><Relationship Id="rId12" Type="http://schemas.openxmlformats.org/officeDocument/2006/relationships/hyperlink" Target="https://emako.pl/3-sposoby-na-zabawy-z-dzieckiem-w-domu-blog-pol-1585229121.html" TargetMode="External"/><Relationship Id="rId2" Type="http://schemas.openxmlformats.org/officeDocument/2006/relationships/hyperlink" Target="http://um.poniatowa.pl/aktualnosci-wpisy/dzien-dziecka-z-osire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freeimages.com/photo/baloons-1454165" TargetMode="External"/><Relationship Id="rId11" Type="http://schemas.openxmlformats.org/officeDocument/2006/relationships/hyperlink" Target="https://pl.freeimages.com/photo/wild-strawberry-2-1323618" TargetMode="External"/><Relationship Id="rId5" Type="http://schemas.openxmlformats.org/officeDocument/2006/relationships/hyperlink" Target="https://goingapp.pl/evt/53049/kodomo-no-hi-japonski-dzien-dziecka" TargetMode="External"/><Relationship Id="rId10" Type="http://schemas.openxmlformats.org/officeDocument/2006/relationships/hyperlink" Target="https://forum.muratordom.pl/showthread.php?351699-Zakaz-budowy-domu-z-p%C5%82askim-dachem/page2" TargetMode="External"/><Relationship Id="rId4" Type="http://schemas.openxmlformats.org/officeDocument/2006/relationships/hyperlink" Target="https://pl.wikipedia.org/wiki/Flaga_Japonii" TargetMode="External"/><Relationship Id="rId9" Type="http://schemas.openxmlformats.org/officeDocument/2006/relationships/hyperlink" Target="https://pl.freeimages.com/photo/cat-s-eyes-1379593" TargetMode="External"/><Relationship Id="rId14" Type="http://schemas.openxmlformats.org/officeDocument/2006/relationships/hyperlink" Target="https://pixabay.com/pl/illustrations/ludzie-dla-dzieci-dzieci-grupa-212993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2520280"/>
          </a:xfrm>
        </p:spPr>
        <p:txBody>
          <a:bodyPr>
            <a:normAutofit/>
          </a:bodyPr>
          <a:lstStyle/>
          <a:p>
            <a:r>
              <a:rPr lang="pl-PL" sz="6600" dirty="0"/>
              <a:t>1 czerwca</a:t>
            </a:r>
            <a:br>
              <a:rPr lang="pl-PL" sz="6600" dirty="0"/>
            </a:br>
            <a:r>
              <a:rPr lang="pl-PL" sz="6600" dirty="0"/>
              <a:t>DZIEŃ DZIECKA</a:t>
            </a:r>
          </a:p>
        </p:txBody>
      </p:sp>
      <p:pic>
        <p:nvPicPr>
          <p:cNvPr id="1028" name="Picture 4" descr="Poniatowa – Dzień Dziecka z OSi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29012"/>
            <a:ext cx="5581286" cy="34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2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88640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000" dirty="0"/>
          </a:p>
          <a:p>
            <a:pPr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czarnych kotów na białych przypieckach,</a:t>
            </a:r>
          </a:p>
          <a:p>
            <a:pPr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burych kotów -</a:t>
            </a:r>
          </a:p>
          <a:p>
            <a:pPr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a może i białych...</a:t>
            </a:r>
          </a:p>
          <a:p>
            <a:pPr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byle były</a:t>
            </a:r>
          </a:p>
          <a:p>
            <a:pPr>
              <a:lnSpc>
                <a:spcPct val="150000"/>
              </a:lnSpc>
            </a:pPr>
            <a:r>
              <a:rPr lang="pl-PL" sz="2800" i="1" dirty="0">
                <a:latin typeface="Comic Sans MS" panose="030F0702030302020204" pitchFamily="66" charset="0"/>
              </a:rPr>
              <a:t>i byle mruczały.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1355"/>
            <a:ext cx="4824535" cy="320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3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16632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Życzę także Wam niskich okien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ze słonecznym, zielonym widokiem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a nad oknem - gałęzi kasztana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żeby kos miał gdzie śpiewać od rana.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5760640" cy="349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0368" y="620688"/>
            <a:ext cx="56597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Życzę rzeki i piasku przy rzece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na wspaniałe, piaskowe fortece.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I poziomek w leśnych kotlinach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drzew, na które dobrze się wspinać.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2050" y="1787854"/>
            <a:ext cx="46445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16632"/>
            <a:ext cx="7344816" cy="3355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</a:rPr>
              <a:t>Życzę także wam koca, nie-koca,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</a:rPr>
              <a:t>który sny Wam przynosi po nocach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</a:rPr>
              <a:t>taki koc spełnia wszystkie życzenia: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</a:rPr>
              <a:t>to się w okręt, to w wyspę przemienia...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</a:rPr>
              <a:t>bywa też latającym dywanem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</a:rPr>
              <a:t>by się znowu stać kocem nad ranem.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9640"/>
            <a:ext cx="4968552" cy="26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7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4752528" cy="3991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latin typeface="Comic Sans MS" panose="030F0702030302020204" pitchFamily="66" charset="0"/>
              </a:rPr>
              <a:t>I co jeszcze?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Comic Sans MS" panose="030F0702030302020204" pitchFamily="66" charset="0"/>
              </a:rPr>
              <a:t>Już chyba niewiele: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Comic Sans MS" panose="030F0702030302020204" pitchFamily="66" charset="0"/>
              </a:rPr>
              <a:t>śmiechu w domu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Comic Sans MS" panose="030F0702030302020204" pitchFamily="66" charset="0"/>
              </a:rPr>
              <a:t>i lodów w niedzielę</a:t>
            </a:r>
          </a:p>
          <a:p>
            <a:pPr>
              <a:lnSpc>
                <a:spcPct val="150000"/>
              </a:lnSpc>
            </a:pPr>
            <a:endParaRPr lang="pl-PL" sz="2800" dirty="0">
              <a:latin typeface="Comic Sans MS" panose="030F0702030302020204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5008556" cy="28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0428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1438960"/>
            <a:ext cx="597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mic Sans MS" panose="030F0702030302020204" pitchFamily="66" charset="0"/>
              </a:rPr>
              <a:t>i przyjaciół najlepszych na świecie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032448" cy="40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764704"/>
            <a:ext cx="65527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800" dirty="0">
                <a:latin typeface="Comic Sans MS" panose="030F0702030302020204" pitchFamily="66" charset="0"/>
              </a:rPr>
              <a:t>…I WSZYSTKIEGO, </a:t>
            </a:r>
          </a:p>
          <a:p>
            <a:pPr algn="ctr">
              <a:lnSpc>
                <a:spcPct val="200000"/>
              </a:lnSpc>
            </a:pPr>
            <a:r>
              <a:rPr lang="pl-PL" sz="4800" dirty="0">
                <a:latin typeface="Comic Sans MS" panose="030F0702030302020204" pitchFamily="66" charset="0"/>
              </a:rPr>
              <a:t>WSZYSTKIEGO,</a:t>
            </a:r>
          </a:p>
          <a:p>
            <a:pPr algn="ctr">
              <a:lnSpc>
                <a:spcPct val="200000"/>
              </a:lnSpc>
            </a:pPr>
            <a:r>
              <a:rPr lang="pl-PL" sz="4800" dirty="0">
                <a:latin typeface="Comic Sans MS" panose="030F0702030302020204" pitchFamily="66" charset="0"/>
              </a:rPr>
              <a:t>CO CHCECIE</a:t>
            </a:r>
            <a:r>
              <a:rPr lang="pl-PL" sz="5400" dirty="0">
                <a:latin typeface="Comic Sans MS" panose="030F0702030302020204" pitchFamily="66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9536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60648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Informacje o Dniu Dziecka – źródło artykuł T. </a:t>
            </a:r>
            <a:r>
              <a:rPr lang="pl-PL" dirty="0" err="1"/>
              <a:t>Duralska-Macheta</a:t>
            </a:r>
            <a:r>
              <a:rPr lang="pl-PL" dirty="0"/>
              <a:t>  i M. </a:t>
            </a:r>
            <a:r>
              <a:rPr lang="pl-PL" dirty="0" err="1"/>
              <a:t>Turbaczewska</a:t>
            </a:r>
            <a:r>
              <a:rPr lang="pl-PL" dirty="0"/>
              <a:t> pt. "1 czerwca - święto wszystkich dzieci„ w  Świerszczyku z roku 1999 nr 11</a:t>
            </a:r>
          </a:p>
          <a:p>
            <a:r>
              <a:rPr lang="pl-PL" b="1" dirty="0"/>
              <a:t>Zdjęcia i grafiki :</a:t>
            </a:r>
          </a:p>
          <a:p>
            <a:r>
              <a:rPr lang="pl-PL" dirty="0"/>
              <a:t>1. </a:t>
            </a:r>
            <a:r>
              <a:rPr lang="pl-PL" u="sng" dirty="0">
                <a:hlinkClick r:id="rId2"/>
              </a:rPr>
              <a:t>http://um.poniatowa.pl/aktualnosci-wpisy/dzien-dziecka-z-osirem/</a:t>
            </a:r>
            <a:r>
              <a:rPr lang="pl-PL" dirty="0"/>
              <a:t>   dzieci</a:t>
            </a:r>
          </a:p>
          <a:p>
            <a:r>
              <a:rPr lang="pl-PL" dirty="0">
                <a:hlinkClick r:id="rId3"/>
              </a:rPr>
              <a:t>3 https://pl.wikipedia.org/wiki/Flaga_Francji</a:t>
            </a:r>
            <a:r>
              <a:rPr lang="pl-PL" dirty="0"/>
              <a:t> flaga Francji</a:t>
            </a:r>
          </a:p>
          <a:p>
            <a:r>
              <a:rPr lang="pl-PL" dirty="0"/>
              <a:t>4 </a:t>
            </a:r>
            <a:r>
              <a:rPr lang="pl-PL" dirty="0">
                <a:hlinkClick r:id="rId4"/>
              </a:rPr>
              <a:t>https://pl.wikipedia.org/wiki/Flaga_Japonii</a:t>
            </a:r>
            <a:r>
              <a:rPr lang="pl-PL" dirty="0"/>
              <a:t> flaga Japonii</a:t>
            </a:r>
          </a:p>
          <a:p>
            <a:r>
              <a:rPr lang="pl-PL" dirty="0"/>
              <a:t>5 </a:t>
            </a:r>
            <a:r>
              <a:rPr lang="pl-PL" u="sng" dirty="0">
                <a:hlinkClick r:id="rId5"/>
              </a:rPr>
              <a:t>https://goingapp.pl/evt/53049/kodomo-no-hi-japonski-dzien-dziecka</a:t>
            </a:r>
            <a:r>
              <a:rPr lang="pl-PL" u="sng" dirty="0"/>
              <a:t> karpie</a:t>
            </a:r>
          </a:p>
          <a:p>
            <a:r>
              <a:rPr lang="pl-PL" u="sng" dirty="0"/>
              <a:t>   </a:t>
            </a:r>
            <a:r>
              <a:rPr lang="pl-PL" u="sng" dirty="0">
                <a:hlinkClick r:id="rId6"/>
              </a:rPr>
              <a:t>https://pl.freeimages.com/photo/baloons-1454165</a:t>
            </a:r>
            <a:r>
              <a:rPr lang="pl-PL" dirty="0"/>
              <a:t>   balony</a:t>
            </a:r>
          </a:p>
          <a:p>
            <a:r>
              <a:rPr lang="pl-PL" dirty="0"/>
              <a:t>6 </a:t>
            </a:r>
            <a:r>
              <a:rPr lang="pl-PL" dirty="0">
                <a:hlinkClick r:id="rId7"/>
              </a:rPr>
              <a:t>https://pl.wikipedia.org/wiki/Flaga_Turcji</a:t>
            </a:r>
            <a:r>
              <a:rPr lang="pl-PL" dirty="0"/>
              <a:t>   Turcja flaga</a:t>
            </a:r>
          </a:p>
          <a:p>
            <a:r>
              <a:rPr lang="pl-PL" u="sng" dirty="0">
                <a:hlinkClick r:id="rId8"/>
              </a:rPr>
              <a:t>7 https://pl.freeimages.com/premium/many-kids-run-with-kite-712037</a:t>
            </a:r>
            <a:r>
              <a:rPr lang="pl-PL" dirty="0"/>
              <a:t>  latawce</a:t>
            </a:r>
          </a:p>
          <a:p>
            <a:r>
              <a:rPr lang="pl-PL" dirty="0"/>
              <a:t>10 </a:t>
            </a:r>
            <a:r>
              <a:rPr lang="pl-PL" u="sng" dirty="0">
                <a:hlinkClick r:id="rId9"/>
              </a:rPr>
              <a:t>https://pl.freeimages.com/photo/cat-s-eyes-1379593</a:t>
            </a:r>
            <a:r>
              <a:rPr lang="pl-PL" dirty="0"/>
              <a:t>   biały kot</a:t>
            </a:r>
          </a:p>
          <a:p>
            <a:r>
              <a:rPr lang="pl-PL" dirty="0"/>
              <a:t>11 </a:t>
            </a:r>
            <a:r>
              <a:rPr lang="pl-PL" u="sng" dirty="0">
                <a:hlinkClick r:id="rId10"/>
              </a:rPr>
              <a:t>https://forum.muratordom.pl/showthread.php?351699-Zakaz-budowy-domu-z-p%C5%82askim-dachem/page2</a:t>
            </a:r>
            <a:r>
              <a:rPr lang="pl-PL" dirty="0"/>
              <a:t>  domek </a:t>
            </a:r>
          </a:p>
          <a:p>
            <a:r>
              <a:rPr lang="pl-PL" dirty="0"/>
              <a:t>12 </a:t>
            </a:r>
            <a:r>
              <a:rPr lang="pl-PL" u="sng" dirty="0">
                <a:hlinkClick r:id="rId11"/>
              </a:rPr>
              <a:t>https://pl.freeimages.com/photo/wild-strawberry-2-1323618</a:t>
            </a:r>
            <a:r>
              <a:rPr lang="pl-PL" dirty="0"/>
              <a:t>   poziomki</a:t>
            </a:r>
          </a:p>
          <a:p>
            <a:r>
              <a:rPr lang="pl-PL" dirty="0"/>
              <a:t>13 </a:t>
            </a:r>
            <a:r>
              <a:rPr lang="pl-PL" u="sng" dirty="0">
                <a:hlinkClick r:id="rId12"/>
              </a:rPr>
              <a:t>https://emako.pl/3-sposoby-na-zabawy-z-dzieckiem-w-domu-blog-pol-1585229121.html</a:t>
            </a:r>
            <a:r>
              <a:rPr lang="pl-PL" dirty="0"/>
              <a:t>   pod kocem</a:t>
            </a:r>
          </a:p>
          <a:p>
            <a:r>
              <a:rPr lang="pl-PL" u="sng" dirty="0">
                <a:hlinkClick r:id="rId13"/>
              </a:rPr>
              <a:t>14 https://www.tapeciarnia.pl/tapeta-smaczne-lody</a:t>
            </a:r>
            <a:r>
              <a:rPr lang="pl-PL" dirty="0"/>
              <a:t>  lody</a:t>
            </a:r>
          </a:p>
          <a:p>
            <a:r>
              <a:rPr lang="pl-PL" dirty="0"/>
              <a:t>15 </a:t>
            </a:r>
            <a:r>
              <a:rPr lang="pl-PL" u="sng" dirty="0">
                <a:hlinkClick r:id="rId14"/>
              </a:rPr>
              <a:t>https://pixabay.com/pl/illustrations/ludzie-dla-dzieci-dzieci-grupa-2129933/</a:t>
            </a:r>
            <a:r>
              <a:rPr lang="pl-PL" dirty="0"/>
              <a:t>  przyjaciele świat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49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81844" y="47667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Dzień Dziecka </a:t>
            </a:r>
          </a:p>
          <a:p>
            <a:pPr algn="ctr"/>
            <a:endParaRPr lang="pl-PL" sz="3600" b="1" dirty="0"/>
          </a:p>
          <a:p>
            <a:pPr>
              <a:lnSpc>
                <a:spcPct val="150000"/>
              </a:lnSpc>
            </a:pPr>
            <a:r>
              <a:rPr lang="pl-PL" sz="2400" dirty="0"/>
              <a:t>został ustanowiony  w listopadzie 1949 r., przez Światową Federację Kobiet Demokratycznych. Było to święto ochrony dzieci przed wojną, krzywdą i głodem. Obecnie Dzień Dziecka znany jest już tylko w Polsce, Czechach, Słowacji, Rosji i krajach bałtyckich. Pozostałe kraje świata świętują Dzień Praw Dziecka  - 20 listopada, w rocznicę uchwalenia Deklaracji Praw Dziecka. Tak, jak różne są daty obchodzenia Dnia Dziecka, różne są również zwyczaje z nim związane.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18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mi</a:t>
            </a:r>
            <a:r>
              <a:rPr lang="pl-PL" dirty="0"/>
              <a:t>.</a:t>
            </a:r>
            <a:br>
              <a:rPr lang="pl-PL" dirty="0"/>
            </a:br>
            <a:br>
              <a:rPr lang="pl-PL" dirty="0"/>
            </a:br>
            <a:r>
              <a:rPr lang="pl-PL" sz="4000" dirty="0"/>
              <a:t>We </a:t>
            </a:r>
            <a:r>
              <a:rPr lang="pl-PL" sz="4000" b="1" dirty="0"/>
              <a:t>Francji</a:t>
            </a:r>
            <a:r>
              <a:rPr lang="pl-PL" sz="4000" dirty="0"/>
              <a:t> </a:t>
            </a:r>
            <a:r>
              <a:rPr lang="pl-PL" sz="4000" b="1" dirty="0"/>
              <a:t>6 stycznia</a:t>
            </a:r>
            <a:r>
              <a:rPr lang="pl-PL" sz="4000" dirty="0"/>
              <a:t> świętuje się Dzień Rodziny. Rodzice i dzieci zasiadają wówczas do uroczystej kolacji, podczas której jedzą ciasto z wróżba.</a:t>
            </a:r>
          </a:p>
        </p:txBody>
      </p:sp>
      <p:sp>
        <p:nvSpPr>
          <p:cNvPr id="6" name="AutoShape 2" descr="Flaga Francj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36" y="3140968"/>
            <a:ext cx="4934322" cy="32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1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476672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 </a:t>
            </a:r>
            <a:r>
              <a:rPr lang="pl-PL" b="1" dirty="0"/>
              <a:t>Japonii</a:t>
            </a:r>
            <a:r>
              <a:rPr lang="pl-PL" dirty="0"/>
              <a:t> Dzień Dziecka obchodzony jest </a:t>
            </a:r>
            <a:r>
              <a:rPr lang="pl-PL" b="1" dirty="0"/>
              <a:t>5 maja</a:t>
            </a:r>
            <a:r>
              <a:rPr lang="pl-PL" dirty="0"/>
              <a:t> -  różni się tym od naszego Dnia Dziecka, że świętują wówczas tylko chłopcy. Tego dnia ojciec z synami wiesza przy drzwiach flagi w kształcie karpia – oznacza ona siłę i odwagę. Karpi jest tyle ile osób mieszka w domu – mama, tata i małe karpie - dzieci.  Dziewczynki swoje święto obchodzą </a:t>
            </a:r>
            <a:r>
              <a:rPr lang="pl-PL" b="1" dirty="0"/>
              <a:t>3 marca</a:t>
            </a:r>
            <a:r>
              <a:rPr lang="pl-PL" dirty="0"/>
              <a:t>, kiedy to przygotowują wystawy lalek i piją specjalny napój z ryżu.</a:t>
            </a:r>
          </a:p>
          <a:p>
            <a:endParaRPr lang="pl-PL" dirty="0"/>
          </a:p>
          <a:p>
            <a:r>
              <a:rPr lang="pl-PL" dirty="0"/>
              <a:t>Dzieci w Japonii obdarowuje się balonikami. Niektóre otrzymują ich tak wiele, że  mogłyby z nimi odlecieć !</a:t>
            </a:r>
          </a:p>
        </p:txBody>
      </p:sp>
      <p:sp>
        <p:nvSpPr>
          <p:cNvPr id="5" name="AutoShape 2" descr="Flaga Japonia 90x150 cm | Wyposażenie taktyczne \ flagi \ flag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59" y="3429000"/>
            <a:ext cx="4574282" cy="30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663" y="1739665"/>
            <a:ext cx="51182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6201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62068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W </a:t>
            </a:r>
            <a:r>
              <a:rPr lang="pl-PL" sz="2800" b="1" dirty="0"/>
              <a:t>Turcji</a:t>
            </a:r>
            <a:r>
              <a:rPr lang="pl-PL" sz="2800" dirty="0"/>
              <a:t> Dzień Dziecka obchodzony jest </a:t>
            </a:r>
            <a:r>
              <a:rPr lang="pl-PL" sz="2800" b="1" dirty="0"/>
              <a:t>23 kwietnia</a:t>
            </a:r>
            <a:r>
              <a:rPr lang="pl-PL" sz="2800" dirty="0"/>
              <a:t>. Dzieci ubrane w odświętne tradycyjne stroje tańczą, śpiewają oraz …..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032448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91680" y="836712"/>
            <a:ext cx="602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…puszczają latawce 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32856"/>
            <a:ext cx="6286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9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00223" y="1340768"/>
            <a:ext cx="69847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Dzieci najlepsze, gdy śpią.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Kto ma dziatki, ma i wydatki.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Dziatki podrosły, chatkę rozniosły.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Dzieci rosną dla świata, nie dla rodziców.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Po dzieciach poznajemy, że się starzejemy.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Dzieci mają płacz i śmiech w jednej torebce.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Małe dzieci - mały kłopot, duże dzieci - duży kłopot.</a:t>
            </a:r>
          </a:p>
          <a:p>
            <a:pPr algn="ctr"/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36663" y="533242"/>
            <a:ext cx="4111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PRZYSŁOWIA O DZIECIACH</a:t>
            </a:r>
          </a:p>
        </p:txBody>
      </p:sp>
    </p:spTree>
    <p:extLst>
      <p:ext uri="{BB962C8B-B14F-4D97-AF65-F5344CB8AC3E}">
        <p14:creationId xmlns:p14="http://schemas.microsoft.com/office/powerpoint/2010/main" val="3515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1124744"/>
            <a:ext cx="78488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i="1" dirty="0"/>
              <a:t>Przyjmij ode mnie Wiersz – Życzenia</a:t>
            </a:r>
          </a:p>
          <a:p>
            <a:pPr algn="ctr"/>
            <a:endParaRPr lang="pl-PL" sz="3600" i="1" dirty="0"/>
          </a:p>
          <a:p>
            <a:pPr algn="ctr"/>
            <a:r>
              <a:rPr lang="pl-PL" sz="3600" b="1" i="1" u="sng" dirty="0">
                <a:latin typeface="Comic Sans MS" panose="030F0702030302020204" pitchFamily="66" charset="0"/>
              </a:rPr>
              <a:t>„Czego życzyć wam” </a:t>
            </a:r>
          </a:p>
          <a:p>
            <a:pPr algn="ctr"/>
            <a:r>
              <a:rPr lang="pl-PL" sz="3600" b="1" i="1" u="sng" dirty="0">
                <a:latin typeface="Comic Sans MS" panose="030F0702030302020204" pitchFamily="66" charset="0"/>
              </a:rPr>
              <a:t>Maria Terlikowska</a:t>
            </a:r>
          </a:p>
          <a:p>
            <a:pPr algn="ctr"/>
            <a:endParaRPr lang="pl-PL" sz="3600" i="1" dirty="0"/>
          </a:p>
          <a:p>
            <a:r>
              <a:rPr lang="pl-PL" sz="2800" i="1" dirty="0">
                <a:latin typeface="Comic Sans MS" panose="030F0702030302020204" pitchFamily="66" charset="0"/>
              </a:rPr>
              <a:t>Czego życzyć dzieciom w Dniu Dziecka……</a:t>
            </a:r>
          </a:p>
          <a:p>
            <a:endParaRPr lang="pl-PL" sz="28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679</Words>
  <Application>Microsoft Office PowerPoint</Application>
  <PresentationFormat>Pokaz na ekranie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Motyw pakietu Office</vt:lpstr>
      <vt:lpstr>1 czerwca DZIEŃ DZIECKA</vt:lpstr>
      <vt:lpstr>Prezentacja programu PowerPoint</vt:lpstr>
      <vt:lpstr>mi.  We Francji 6 stycznia świętuje się Dzień Rodziny. Rodzice i dzieci zasiadają wówczas do uroczystej kolacji, podczas której jedzą ciasto z wróżba.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CZERWCA   – DZIEŃ DZIECKA</dc:title>
  <dc:creator>Jarek</dc:creator>
  <cp:lastModifiedBy>danuta piwowar</cp:lastModifiedBy>
  <cp:revision>16</cp:revision>
  <dcterms:created xsi:type="dcterms:W3CDTF">2020-05-29T19:21:01Z</dcterms:created>
  <dcterms:modified xsi:type="dcterms:W3CDTF">2020-05-31T12:51:40Z</dcterms:modified>
</cp:coreProperties>
</file>